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98" r:id="rId2"/>
    <p:sldId id="303" r:id="rId3"/>
    <p:sldId id="299" r:id="rId4"/>
    <p:sldId id="311" r:id="rId5"/>
    <p:sldId id="310" r:id="rId6"/>
    <p:sldId id="257" r:id="rId7"/>
    <p:sldId id="306" r:id="rId8"/>
    <p:sldId id="304" r:id="rId9"/>
    <p:sldId id="302" r:id="rId10"/>
    <p:sldId id="301" r:id="rId11"/>
    <p:sldId id="293" r:id="rId12"/>
    <p:sldId id="296" r:id="rId13"/>
    <p:sldId id="294" r:id="rId14"/>
    <p:sldId id="297" r:id="rId15"/>
    <p:sldId id="307" r:id="rId16"/>
    <p:sldId id="312" r:id="rId17"/>
    <p:sldId id="308" r:id="rId18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808"/>
    <a:srgbClr val="E8E3DD"/>
    <a:srgbClr val="970606"/>
    <a:srgbClr val="DCD6D1"/>
    <a:srgbClr val="DCD7D1"/>
    <a:srgbClr val="E1DBD6"/>
    <a:srgbClr val="595959"/>
    <a:srgbClr val="DFDAD4"/>
    <a:srgbClr val="00FEFE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7095" autoAdjust="0"/>
  </p:normalViewPr>
  <p:slideViewPr>
    <p:cSldViewPr snapToGrid="0">
      <p:cViewPr varScale="1">
        <p:scale>
          <a:sx n="96" d="100"/>
          <a:sy n="96" d="100"/>
        </p:scale>
        <p:origin x="2070" y="90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25/11/2024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25/11/2024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343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4943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814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2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371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941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89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782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513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397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430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257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957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023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79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637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QUE NO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FF5B27D-31C8-B65D-6346-49A073AC5AE0}"/>
              </a:ext>
            </a:extLst>
          </p:cNvPr>
          <p:cNvSpPr txBox="1"/>
          <p:nvPr userDrawn="1"/>
        </p:nvSpPr>
        <p:spPr>
          <a:xfrm>
            <a:off x="2034002" y="9018987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- 54527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66B9E1-6EAF-F9FC-B406-898DDB74A55F}"/>
              </a:ext>
            </a:extLst>
          </p:cNvPr>
          <p:cNvSpPr txBox="1"/>
          <p:nvPr userDrawn="1"/>
        </p:nvSpPr>
        <p:spPr>
          <a:xfrm>
            <a:off x="260648" y="9506068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0699_5010</a:t>
            </a:r>
          </a:p>
        </p:txBody>
      </p:sp>
      <p:pic>
        <p:nvPicPr>
          <p:cNvPr id="4" name="Picture 2" descr="J:\Charte_graphique_Eclatec_2012\1_logos\1-4_Logo_Recylum\Logo_DEEEPro_AdhérentFondateur_NB.png">
            <a:extLst>
              <a:ext uri="{FF2B5EF4-FFF2-40B4-BE49-F238E27FC236}">
                <a16:creationId xmlns:a16="http://schemas.microsoft.com/office/drawing/2014/main" id="{57F876F7-E820-0582-5520-5661553121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286" y="9038068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F0D0CCE2-9852-1744-8622-18EE04B676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829" y="9042616"/>
            <a:ext cx="468000" cy="458904"/>
          </a:xfrm>
          <a:prstGeom prst="rect">
            <a:avLst/>
          </a:prstGeom>
        </p:spPr>
      </p:pic>
      <p:pic>
        <p:nvPicPr>
          <p:cNvPr id="6" name="Image 5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0490D0AA-767E-A50A-7382-05C9AD1E5D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2" y="9044226"/>
            <a:ext cx="468000" cy="45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0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4" r:id="rId8"/>
    <p:sldLayoutId id="2147483685" r:id="rId9"/>
    <p:sldLayoutId id="2147483680" r:id="rId10"/>
    <p:sldLayoutId id="2147483681" r:id="rId11"/>
    <p:sldLayoutId id="2147483682" r:id="rId12"/>
    <p:sldLayoutId id="214748368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jpeg"/><Relationship Id="rId3" Type="http://schemas.openxmlformats.org/officeDocument/2006/relationships/image" Target="../media/image87.png"/><Relationship Id="rId7" Type="http://schemas.microsoft.com/office/2007/relationships/hdphoto" Target="../media/hdphoto16.wdp"/><Relationship Id="rId12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9.png"/><Relationship Id="rId11" Type="http://schemas.openxmlformats.org/officeDocument/2006/relationships/image" Target="../media/image93.JPG"/><Relationship Id="rId5" Type="http://schemas.microsoft.com/office/2007/relationships/hdphoto" Target="../media/hdphoto15.wdp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5.jpe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6.pn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4.png"/><Relationship Id="rId4" Type="http://schemas.openxmlformats.org/officeDocument/2006/relationships/image" Target="../media/image10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8.wdp"/><Relationship Id="rId11" Type="http://schemas.openxmlformats.org/officeDocument/2006/relationships/image" Target="../media/image116.jfif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microsoft.com/office/2007/relationships/hdphoto" Target="../media/hdphoto17.wdp"/><Relationship Id="rId9" Type="http://schemas.openxmlformats.org/officeDocument/2006/relationships/image" Target="../media/image1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svg"/><Relationship Id="rId13" Type="http://schemas.openxmlformats.org/officeDocument/2006/relationships/image" Target="../media/image127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JP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13" Type="http://schemas.openxmlformats.org/officeDocument/2006/relationships/image" Target="cid:image013.png@01D9BA27.2FF5F780" TargetMode="External"/><Relationship Id="rId3" Type="http://schemas.openxmlformats.org/officeDocument/2006/relationships/image" Target="../media/image128.jpeg"/><Relationship Id="rId7" Type="http://schemas.microsoft.com/office/2007/relationships/hdphoto" Target="../media/hdphoto19.wdp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1.png"/><Relationship Id="rId11" Type="http://schemas.openxmlformats.org/officeDocument/2006/relationships/hyperlink" Target="https://eur01.safelinks.protection.outlook.com/?url=https%3A%2F%2Fforms.office.com%2Fe%2FxLx8x2EAD6&amp;data=05%7C01%7CFrederic.STELLA%40eclatec.com%7C2b74e8b0949f46bc0ab308db882fa767%7C7549a0170af447e5ba79df1c950b4167%7C0%7C0%7C638253510468370034%7CUnknown%7CTWFpbGZsb3d8eyJWIjoiMC4wLjAwMDAiLCJQIjoiV2luMzIiLCJBTiI6Ik1haWwiLCJXVCI6Mn0%3D%7C3000%7C%7C%7C&amp;sdata=vp6gZMoTemqJ74QYTx4%2FA5Aywl2iOZbRASf67ThnPDc%3D&amp;reserved=0" TargetMode="External"/><Relationship Id="rId5" Type="http://schemas.openxmlformats.org/officeDocument/2006/relationships/image" Target="../media/image130.png"/><Relationship Id="rId10" Type="http://schemas.microsoft.com/office/2007/relationships/hdphoto" Target="../media/hdphoto20.wdp"/><Relationship Id="rId4" Type="http://schemas.openxmlformats.org/officeDocument/2006/relationships/image" Target="../media/image129.jpeg"/><Relationship Id="rId9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image013.png@01D9BA27.2FF5F780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forms.office.com/e/xLx8x2EAD6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sfrb1020755-my.sharepoint.com/personal/nicolas_mangin_eclatec_com/Documents/Attachments/2023-05-16%20CR%20P0699%20-%20Montage%20SUNPOLE%20C%20avec%20pi%C3%A8ces%20EI.docx?web=1" TargetMode="Externa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microsoft.com/office/2007/relationships/hdphoto" Target="../media/hdphoto7.wdp"/><Relationship Id="rId3" Type="http://schemas.openxmlformats.org/officeDocument/2006/relationships/image" Target="../media/image33.jpeg"/><Relationship Id="rId21" Type="http://schemas.openxmlformats.org/officeDocument/2006/relationships/image" Target="../media/image47.png"/><Relationship Id="rId7" Type="http://schemas.openxmlformats.org/officeDocument/2006/relationships/image" Target="../media/image36.png"/><Relationship Id="rId12" Type="http://schemas.microsoft.com/office/2007/relationships/hdphoto" Target="../media/hdphoto6.wdp"/><Relationship Id="rId17" Type="http://schemas.openxmlformats.org/officeDocument/2006/relationships/image" Target="../media/image43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24" Type="http://schemas.openxmlformats.org/officeDocument/2006/relationships/image" Target="../media/image50.jpeg"/><Relationship Id="rId5" Type="http://schemas.microsoft.com/office/2007/relationships/hdphoto" Target="../media/hdphoto3.wdp"/><Relationship Id="rId15" Type="http://schemas.openxmlformats.org/officeDocument/2006/relationships/image" Target="../media/image41.png"/><Relationship Id="rId23" Type="http://schemas.openxmlformats.org/officeDocument/2006/relationships/image" Target="../media/image49.jpeg"/><Relationship Id="rId28" Type="http://schemas.openxmlformats.org/officeDocument/2006/relationships/image" Target="../media/image53.jpeg"/><Relationship Id="rId10" Type="http://schemas.microsoft.com/office/2007/relationships/hdphoto" Target="../media/hdphoto5.wdp"/><Relationship Id="rId19" Type="http://schemas.openxmlformats.org/officeDocument/2006/relationships/image" Target="../media/image45.png"/><Relationship Id="rId31" Type="http://schemas.openxmlformats.org/officeDocument/2006/relationships/image" Target="../media/image56.jpeg"/><Relationship Id="rId4" Type="http://schemas.openxmlformats.org/officeDocument/2006/relationships/image" Target="../media/image34.png"/><Relationship Id="rId9" Type="http://schemas.openxmlformats.org/officeDocument/2006/relationships/image" Target="../media/image37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2.jpeg"/><Relationship Id="rId30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2.png"/><Relationship Id="rId18" Type="http://schemas.openxmlformats.org/officeDocument/2006/relationships/image" Target="../media/image75.png"/><Relationship Id="rId3" Type="http://schemas.openxmlformats.org/officeDocument/2006/relationships/image" Target="../media/image66.jpeg"/><Relationship Id="rId21" Type="http://schemas.microsoft.com/office/2007/relationships/hdphoto" Target="../media/hdphoto12.wdp"/><Relationship Id="rId7" Type="http://schemas.openxmlformats.org/officeDocument/2006/relationships/image" Target="../media/image69.png"/><Relationship Id="rId12" Type="http://schemas.openxmlformats.org/officeDocument/2006/relationships/image" Target="../media/image71.jpeg"/><Relationship Id="rId17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6" Type="http://schemas.microsoft.com/office/2007/relationships/hdphoto" Target="../media/hdphoto11.wdp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jpeg"/><Relationship Id="rId11" Type="http://schemas.openxmlformats.org/officeDocument/2006/relationships/image" Target="../media/image62.png"/><Relationship Id="rId5" Type="http://schemas.microsoft.com/office/2007/relationships/hdphoto" Target="../media/hdphoto8.wdp"/><Relationship Id="rId15" Type="http://schemas.openxmlformats.org/officeDocument/2006/relationships/image" Target="../media/image73.png"/><Relationship Id="rId23" Type="http://schemas.openxmlformats.org/officeDocument/2006/relationships/image" Target="../media/image79.png"/><Relationship Id="rId10" Type="http://schemas.microsoft.com/office/2007/relationships/hdphoto" Target="../media/hdphoto10.wdp"/><Relationship Id="rId19" Type="http://schemas.openxmlformats.org/officeDocument/2006/relationships/image" Target="../media/image76.png"/><Relationship Id="rId4" Type="http://schemas.openxmlformats.org/officeDocument/2006/relationships/image" Target="../media/image67.png"/><Relationship Id="rId9" Type="http://schemas.openxmlformats.org/officeDocument/2006/relationships/image" Target="../media/image70.png"/><Relationship Id="rId14" Type="http://schemas.openxmlformats.org/officeDocument/2006/relationships/image" Target="../media/image72.png"/><Relationship Id="rId22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microsoft.com/office/2007/relationships/hdphoto" Target="../media/hdphoto14.wdp"/><Relationship Id="rId3" Type="http://schemas.openxmlformats.org/officeDocument/2006/relationships/image" Target="../media/image80.png"/><Relationship Id="rId7" Type="http://schemas.openxmlformats.org/officeDocument/2006/relationships/image" Target="../media/image42.pn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11" Type="http://schemas.openxmlformats.org/officeDocument/2006/relationships/image" Target="../media/image71.jpeg"/><Relationship Id="rId5" Type="http://schemas.openxmlformats.org/officeDocument/2006/relationships/image" Target="../media/image62.png"/><Relationship Id="rId15" Type="http://schemas.openxmlformats.org/officeDocument/2006/relationships/image" Target="../media/image85.png"/><Relationship Id="rId10" Type="http://schemas.microsoft.com/office/2007/relationships/hdphoto" Target="../media/hdphoto13.wdp"/><Relationship Id="rId4" Type="http://schemas.openxmlformats.org/officeDocument/2006/relationships/image" Target="../media/image81.png"/><Relationship Id="rId9" Type="http://schemas.openxmlformats.org/officeDocument/2006/relationships/image" Target="../media/image82.png"/><Relationship Id="rId1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9"/>
          <p:cNvSpPr txBox="1"/>
          <p:nvPr/>
        </p:nvSpPr>
        <p:spPr>
          <a:xfrm>
            <a:off x="1315466" y="9490502"/>
            <a:ext cx="4248472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87662AD-E6F3-2030-AEDB-FFE85931D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56" y="539552"/>
            <a:ext cx="1255024" cy="36732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7AC4F93-AB7D-9B6D-12CE-4917FA557F15}"/>
              </a:ext>
            </a:extLst>
          </p:cNvPr>
          <p:cNvSpPr txBox="1"/>
          <p:nvPr/>
        </p:nvSpPr>
        <p:spPr>
          <a:xfrm>
            <a:off x="1619350" y="529276"/>
            <a:ext cx="305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SUNPOLE 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728B78-51CB-386C-855C-BC3DE7B5D9DC}"/>
              </a:ext>
            </a:extLst>
          </p:cNvPr>
          <p:cNvSpPr/>
          <p:nvPr/>
        </p:nvSpPr>
        <p:spPr>
          <a:xfrm>
            <a:off x="4697726" y="212514"/>
            <a:ext cx="1929687" cy="10912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BFAD9193-5729-928B-3E36-1C989A293A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641" y="281888"/>
            <a:ext cx="346800" cy="36000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6C898143-77BB-86F5-288D-6AF3636708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528" y="281888"/>
            <a:ext cx="360000" cy="360000"/>
          </a:xfrm>
          <a:prstGeom prst="rect">
            <a:avLst/>
          </a:prstGeom>
        </p:spPr>
      </p:pic>
      <p:cxnSp>
        <p:nvCxnSpPr>
          <p:cNvPr id="2055" name="Connecteur droit 2054">
            <a:extLst>
              <a:ext uri="{FF2B5EF4-FFF2-40B4-BE49-F238E27FC236}">
                <a16:creationId xmlns:a16="http://schemas.microsoft.com/office/drawing/2014/main" id="{6BA9CED5-51FC-50A7-22D3-8F543C848578}"/>
              </a:ext>
            </a:extLst>
          </p:cNvPr>
          <p:cNvCxnSpPr>
            <a:cxnSpLocks/>
          </p:cNvCxnSpPr>
          <p:nvPr/>
        </p:nvCxnSpPr>
        <p:spPr>
          <a:xfrm>
            <a:off x="332656" y="3815109"/>
            <a:ext cx="6167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Tableau 2055">
            <a:extLst>
              <a:ext uri="{FF2B5EF4-FFF2-40B4-BE49-F238E27FC236}">
                <a16:creationId xmlns:a16="http://schemas.microsoft.com/office/drawing/2014/main" id="{5DC19ECD-B487-D528-6132-703A1BB40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885508"/>
              </p:ext>
            </p:extLst>
          </p:nvPr>
        </p:nvGraphicFramePr>
        <p:xfrm>
          <a:off x="4274146" y="1420378"/>
          <a:ext cx="2394400" cy="9273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710336047"/>
                    </a:ext>
                  </a:extLst>
                </a:gridCol>
                <a:gridCol w="372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SCx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C1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60kg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1,04m²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C2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65kg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1,09m²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7" name="Image 2056">
            <a:extLst>
              <a:ext uri="{FF2B5EF4-FFF2-40B4-BE49-F238E27FC236}">
                <a16:creationId xmlns:a16="http://schemas.microsoft.com/office/drawing/2014/main" id="{E9A7D8F1-35B0-4080-EBA9-212307255D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94" y="884618"/>
            <a:ext cx="655134" cy="228030"/>
          </a:xfrm>
          <a:prstGeom prst="rect">
            <a:avLst/>
          </a:prstGeom>
        </p:spPr>
      </p:pic>
      <p:pic>
        <p:nvPicPr>
          <p:cNvPr id="2058" name="Picture 129">
            <a:extLst>
              <a:ext uri="{FF2B5EF4-FFF2-40B4-BE49-F238E27FC236}">
                <a16:creationId xmlns:a16="http://schemas.microsoft.com/office/drawing/2014/main" id="{C1CCBD22-DFB4-C1EA-598E-DEE820DAB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346" y="1404261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C3D29E22-D178-4296-DB1C-0B8C97FBB24E}"/>
              </a:ext>
            </a:extLst>
          </p:cNvPr>
          <p:cNvSpPr txBox="1"/>
          <p:nvPr/>
        </p:nvSpPr>
        <p:spPr>
          <a:xfrm>
            <a:off x="86911" y="9586651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0699_5009_E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C7FF59A5-E223-8246-E01E-6E00B8D38390}"/>
              </a:ext>
            </a:extLst>
          </p:cNvPr>
          <p:cNvGrpSpPr/>
          <p:nvPr/>
        </p:nvGrpSpPr>
        <p:grpSpPr>
          <a:xfrm>
            <a:off x="4811978" y="281888"/>
            <a:ext cx="464271" cy="897209"/>
            <a:chOff x="13299205" y="-76778"/>
            <a:chExt cx="464271" cy="897209"/>
          </a:xfrm>
        </p:grpSpPr>
        <p:pic>
          <p:nvPicPr>
            <p:cNvPr id="26" name="Picture 9">
              <a:extLst>
                <a:ext uri="{FF2B5EF4-FFF2-40B4-BE49-F238E27FC236}">
                  <a16:creationId xmlns:a16="http://schemas.microsoft.com/office/drawing/2014/main" id="{8C6CC91D-5A3B-8AB1-FE41-92D88E96409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1340" y="460431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10">
              <a:extLst>
                <a:ext uri="{FF2B5EF4-FFF2-40B4-BE49-F238E27FC236}">
                  <a16:creationId xmlns:a16="http://schemas.microsoft.com/office/drawing/2014/main" id="{6848E474-5297-9174-D7C5-570327431C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99205" y="-76778"/>
              <a:ext cx="464271" cy="4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2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6E13E3C9-324A-520F-4A7D-0B89E0FD13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1870" y="1808258"/>
            <a:ext cx="193866" cy="1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5DDC9AA9-8BA9-584D-4BB5-E87BB5B3D490}"/>
              </a:ext>
            </a:extLst>
          </p:cNvPr>
          <p:cNvGrpSpPr/>
          <p:nvPr/>
        </p:nvGrpSpPr>
        <p:grpSpPr>
          <a:xfrm>
            <a:off x="4629948" y="2109589"/>
            <a:ext cx="346332" cy="180403"/>
            <a:chOff x="4593215" y="2424057"/>
            <a:chExt cx="346332" cy="180403"/>
          </a:xfrm>
        </p:grpSpPr>
        <p:pic>
          <p:nvPicPr>
            <p:cNvPr id="3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548ACB60-D141-F1B2-8001-CCD32FEDCC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45681" y="2424057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29E7934E-4105-E933-027F-7F9FD4D84B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593215" y="2426074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BD4698B9-A8CD-629B-9073-E309837156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588" y="7640355"/>
            <a:ext cx="1070687" cy="1067443"/>
          </a:xfrm>
          <a:prstGeom prst="rect">
            <a:avLst/>
          </a:prstGeom>
        </p:spPr>
      </p:pic>
      <p:sp>
        <p:nvSpPr>
          <p:cNvPr id="11" name="Légende : encadrée 10">
            <a:extLst>
              <a:ext uri="{FF2B5EF4-FFF2-40B4-BE49-F238E27FC236}">
                <a16:creationId xmlns:a16="http://schemas.microsoft.com/office/drawing/2014/main" id="{B4634D42-02FE-596D-B1AD-F310E9E47A07}"/>
              </a:ext>
            </a:extLst>
          </p:cNvPr>
          <p:cNvSpPr/>
          <p:nvPr/>
        </p:nvSpPr>
        <p:spPr>
          <a:xfrm>
            <a:off x="5407045" y="7291387"/>
            <a:ext cx="1139814" cy="332167"/>
          </a:xfrm>
          <a:prstGeom prst="borderCallout1">
            <a:avLst>
              <a:gd name="adj1" fmla="val 101151"/>
              <a:gd name="adj2" fmla="val 9896"/>
              <a:gd name="adj3" fmla="val 251318"/>
              <a:gd name="adj4" fmla="val 49700"/>
            </a:avLst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/>
              <a:t>4 J de scellement M18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7909E87-3CB7-59B6-54A2-FC56504796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1651" y="822081"/>
            <a:ext cx="510858" cy="360000"/>
          </a:xfrm>
          <a:prstGeom prst="rect">
            <a:avLst/>
          </a:prstGeom>
        </p:spPr>
      </p:pic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1153FBDF-4637-C5AC-287B-D14AAB2F815C}"/>
              </a:ext>
            </a:extLst>
          </p:cNvPr>
          <p:cNvSpPr/>
          <p:nvPr/>
        </p:nvSpPr>
        <p:spPr>
          <a:xfrm>
            <a:off x="332656" y="8406453"/>
            <a:ext cx="3590513" cy="415498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>
                <a:solidFill>
                  <a:schemeClr val="dk1"/>
                </a:solidFill>
              </a:rPr>
              <a:t>Mât Spécifique suivant EN40 ø60-62 sans portillon</a:t>
            </a:r>
          </a:p>
          <a:p>
            <a:r>
              <a:rPr lang="fr-FR" sz="1000" dirty="0">
                <a:solidFill>
                  <a:schemeClr val="dk1"/>
                </a:solidFill>
              </a:rPr>
              <a:t>Hauteur d‘emmanchement 180 mm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160A1DE6-289D-D05F-6698-FF54FB8924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205" y="2323945"/>
            <a:ext cx="2394401" cy="1376781"/>
          </a:xfrm>
          <a:prstGeom prst="rect">
            <a:avLst/>
          </a:prstGeom>
        </p:spPr>
      </p:pic>
      <p:pic>
        <p:nvPicPr>
          <p:cNvPr id="2049" name="Image 2048">
            <a:extLst>
              <a:ext uri="{FF2B5EF4-FFF2-40B4-BE49-F238E27FC236}">
                <a16:creationId xmlns:a16="http://schemas.microsoft.com/office/drawing/2014/main" id="{C0FA10C8-4874-E362-A47E-CE5B0702459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79" y="964595"/>
            <a:ext cx="2432985" cy="13846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DFB816A-B3E4-5978-8CF3-D22BA40528C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4430" y="6388562"/>
            <a:ext cx="2861890" cy="176483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CB28BDC-92B8-4D3D-0B29-7B2A5BFE7A2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454" y="3861491"/>
            <a:ext cx="6202496" cy="2534101"/>
          </a:xfrm>
          <a:prstGeom prst="rect">
            <a:avLst/>
          </a:prstGeom>
        </p:spPr>
      </p:pic>
      <p:sp>
        <p:nvSpPr>
          <p:cNvPr id="6" name="Espace réservé du numéro de diapositive 8">
            <a:extLst>
              <a:ext uri="{FF2B5EF4-FFF2-40B4-BE49-F238E27FC236}">
                <a16:creationId xmlns:a16="http://schemas.microsoft.com/office/drawing/2014/main" id="{4782D728-B290-F669-65DD-D818A4D9F6F2}"/>
              </a:ext>
            </a:extLst>
          </p:cNvPr>
          <p:cNvSpPr txBox="1">
            <a:spLocks/>
          </p:cNvSpPr>
          <p:nvPr/>
        </p:nvSpPr>
        <p:spPr>
          <a:xfrm>
            <a:off x="6515100" y="9312275"/>
            <a:ext cx="342900" cy="527050"/>
          </a:xfrm>
          <a:prstGeom prst="rect">
            <a:avLst/>
          </a:prstGeom>
        </p:spPr>
        <p:txBody>
          <a:bodyPr vert="horz" anchor="b"/>
          <a:lstStyle>
            <a:defPPr>
              <a:defRPr lang="fr-FR"/>
            </a:defPPr>
            <a:lvl1pPr marL="0" algn="r" defTabSz="914400" rtl="0" eaLnBrk="1" latinLnBrk="0" hangingPunct="1">
              <a:defRPr kumimoji="0" sz="1000" kern="1200">
                <a:solidFill>
                  <a:schemeClr val="bg2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5FCA44-5DD4-4771-82AD-3929005242C9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7813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E57D689-8EC0-B92F-56B3-90E851F4FD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9469" y="7374689"/>
            <a:ext cx="2149330" cy="12279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44C1CF6-E1A4-F550-5EFD-3EC1DB848D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0166" y="5025842"/>
            <a:ext cx="2770803" cy="16699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DECD72F-26B4-9847-F5F7-0044141B81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4866" y="6747471"/>
            <a:ext cx="2776104" cy="18179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2" name="Rectangle à coins arrondis 91"/>
          <p:cNvSpPr/>
          <p:nvPr/>
        </p:nvSpPr>
        <p:spPr>
          <a:xfrm>
            <a:off x="332656" y="613677"/>
            <a:ext cx="6180117" cy="867864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393516" y="722512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11</a:t>
              </a:r>
            </a:p>
          </p:txBody>
        </p:sp>
      </p:grpSp>
      <p:sp>
        <p:nvSpPr>
          <p:cNvPr id="15" name="Flèche : demi-tour 14">
            <a:extLst>
              <a:ext uri="{FF2B5EF4-FFF2-40B4-BE49-F238E27FC236}">
                <a16:creationId xmlns:a16="http://schemas.microsoft.com/office/drawing/2014/main" id="{BE1D0AD5-6C6F-F51A-423D-F87E4D720313}"/>
              </a:ext>
            </a:extLst>
          </p:cNvPr>
          <p:cNvSpPr/>
          <p:nvPr/>
        </p:nvSpPr>
        <p:spPr>
          <a:xfrm flipH="1">
            <a:off x="842003" y="948969"/>
            <a:ext cx="1664660" cy="4359630"/>
          </a:xfrm>
          <a:prstGeom prst="uturnArrow">
            <a:avLst>
              <a:gd name="adj1" fmla="val 2647"/>
              <a:gd name="adj2" fmla="val 9574"/>
              <a:gd name="adj3" fmla="val 20277"/>
              <a:gd name="adj4" fmla="val 14332"/>
              <a:gd name="adj5" fmla="val 3414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F547FEC-DE24-D3E3-FD40-1B5CB04842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80956" y="2435557"/>
            <a:ext cx="797908" cy="6273722"/>
          </a:xfrm>
          <a:prstGeom prst="rect">
            <a:avLst/>
          </a:prstGeom>
        </p:spPr>
      </p:pic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 flipV="1">
            <a:off x="384012" y="8610553"/>
            <a:ext cx="3176143" cy="55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7C78A9A-55FF-298D-131B-509B6FE0ED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59" y="2852465"/>
            <a:ext cx="1979537" cy="16435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0BAD4F3-A2E3-3918-45BD-50691FDBD3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60" y="1162747"/>
            <a:ext cx="1945780" cy="1636236"/>
          </a:xfrm>
          <a:prstGeom prst="rect">
            <a:avLst/>
          </a:prstGeom>
        </p:spPr>
      </p:pic>
      <p:pic>
        <p:nvPicPr>
          <p:cNvPr id="6" name="Image 5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7F75EFEF-3BAA-5DFE-0158-99D93CD012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3682" y="1183299"/>
            <a:ext cx="457573" cy="4230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7A7F805-23D3-608E-5676-65ECEBDF0CB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854" y="2864642"/>
            <a:ext cx="483512" cy="436236"/>
          </a:xfrm>
          <a:prstGeom prst="rect">
            <a:avLst/>
          </a:prstGeom>
        </p:spPr>
      </p:pic>
      <p:sp>
        <p:nvSpPr>
          <p:cNvPr id="2053" name="ZoneTexte 2052">
            <a:extLst>
              <a:ext uri="{FF2B5EF4-FFF2-40B4-BE49-F238E27FC236}">
                <a16:creationId xmlns:a16="http://schemas.microsoft.com/office/drawing/2014/main" id="{AA51F4ED-98AA-5002-91FE-C340AD99010B}"/>
              </a:ext>
            </a:extLst>
          </p:cNvPr>
          <p:cNvSpPr txBox="1"/>
          <p:nvPr/>
        </p:nvSpPr>
        <p:spPr>
          <a:xfrm>
            <a:off x="4696619" y="4660305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4xØ12</a:t>
            </a:r>
          </a:p>
        </p:txBody>
      </p:sp>
      <p:cxnSp>
        <p:nvCxnSpPr>
          <p:cNvPr id="2071" name="Connecteur droit avec flèche 2070">
            <a:extLst>
              <a:ext uri="{FF2B5EF4-FFF2-40B4-BE49-F238E27FC236}">
                <a16:creationId xmlns:a16="http://schemas.microsoft.com/office/drawing/2014/main" id="{F2C345A0-8B0C-0A1E-8CB7-0F5E9EC233AC}"/>
              </a:ext>
            </a:extLst>
          </p:cNvPr>
          <p:cNvCxnSpPr>
            <a:cxnSpLocks/>
          </p:cNvCxnSpPr>
          <p:nvPr/>
        </p:nvCxnSpPr>
        <p:spPr>
          <a:xfrm flipH="1">
            <a:off x="1604183" y="8242300"/>
            <a:ext cx="2090683" cy="37525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ED85F64B-FCA2-6E6C-8EE1-654F3B188D71}"/>
              </a:ext>
            </a:extLst>
          </p:cNvPr>
          <p:cNvCxnSpPr>
            <a:cxnSpLocks/>
            <a:stCxn id="15" idx="4"/>
          </p:cNvCxnSpPr>
          <p:nvPr/>
        </p:nvCxnSpPr>
        <p:spPr>
          <a:xfrm flipH="1">
            <a:off x="1416844" y="5308599"/>
            <a:ext cx="1067787" cy="27741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8FF1A19-B7A0-1AD7-AFD3-4D1A07B6F526}"/>
              </a:ext>
            </a:extLst>
          </p:cNvPr>
          <p:cNvCxnSpPr>
            <a:cxnSpLocks/>
            <a:stCxn id="15" idx="4"/>
          </p:cNvCxnSpPr>
          <p:nvPr/>
        </p:nvCxnSpPr>
        <p:spPr>
          <a:xfrm>
            <a:off x="2484631" y="5308599"/>
            <a:ext cx="675288" cy="21693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70204836-2351-9E04-F308-90816F643ECC}"/>
              </a:ext>
            </a:extLst>
          </p:cNvPr>
          <p:cNvCxnSpPr>
            <a:cxnSpLocks/>
          </p:cNvCxnSpPr>
          <p:nvPr/>
        </p:nvCxnSpPr>
        <p:spPr>
          <a:xfrm flipH="1" flipV="1">
            <a:off x="1414463" y="8058944"/>
            <a:ext cx="106377" cy="19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1BCA9C0F-47C9-DF79-9564-23BC2BB5EB1A}"/>
              </a:ext>
            </a:extLst>
          </p:cNvPr>
          <p:cNvCxnSpPr>
            <a:cxnSpLocks/>
          </p:cNvCxnSpPr>
          <p:nvPr/>
        </p:nvCxnSpPr>
        <p:spPr>
          <a:xfrm flipV="1">
            <a:off x="3155785" y="7470775"/>
            <a:ext cx="6515" cy="1809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EF6E1499-8206-692C-C7CB-99A7B0FC453B}"/>
              </a:ext>
            </a:extLst>
          </p:cNvPr>
          <p:cNvCxnSpPr>
            <a:cxnSpLocks/>
          </p:cNvCxnSpPr>
          <p:nvPr/>
        </p:nvCxnSpPr>
        <p:spPr>
          <a:xfrm flipV="1">
            <a:off x="1497806" y="8212780"/>
            <a:ext cx="96279" cy="295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EC11DE83-57FF-930E-B3F5-799C9FA99B16}"/>
              </a:ext>
            </a:extLst>
          </p:cNvPr>
          <p:cNvCxnSpPr>
            <a:cxnSpLocks/>
          </p:cNvCxnSpPr>
          <p:nvPr/>
        </p:nvCxnSpPr>
        <p:spPr>
          <a:xfrm flipV="1">
            <a:off x="3086728" y="7635081"/>
            <a:ext cx="77953" cy="547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B93BB49-046A-D44A-9A9E-DA8285FB929B}"/>
              </a:ext>
            </a:extLst>
          </p:cNvPr>
          <p:cNvCxnSpPr>
            <a:cxnSpLocks/>
          </p:cNvCxnSpPr>
          <p:nvPr/>
        </p:nvCxnSpPr>
        <p:spPr>
          <a:xfrm flipH="1">
            <a:off x="4267200" y="5289542"/>
            <a:ext cx="54127" cy="48387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BEB07F2-25C4-9FBB-4DDB-45749F8E61ED}"/>
              </a:ext>
            </a:extLst>
          </p:cNvPr>
          <p:cNvCxnSpPr>
            <a:cxnSpLocks/>
          </p:cNvCxnSpPr>
          <p:nvPr/>
        </p:nvCxnSpPr>
        <p:spPr>
          <a:xfrm>
            <a:off x="6006881" y="5529686"/>
            <a:ext cx="104359" cy="525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3D0D9C2-9AD9-0A2C-5F14-9CE7D03E1FAA}"/>
              </a:ext>
            </a:extLst>
          </p:cNvPr>
          <p:cNvCxnSpPr>
            <a:cxnSpLocks/>
          </p:cNvCxnSpPr>
          <p:nvPr/>
        </p:nvCxnSpPr>
        <p:spPr>
          <a:xfrm flipH="1">
            <a:off x="4321286" y="5190244"/>
            <a:ext cx="63810" cy="11299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0947A508-5D2D-28C6-FDFB-E00E0E40D198}"/>
              </a:ext>
            </a:extLst>
          </p:cNvPr>
          <p:cNvCxnSpPr>
            <a:cxnSpLocks/>
          </p:cNvCxnSpPr>
          <p:nvPr/>
        </p:nvCxnSpPr>
        <p:spPr>
          <a:xfrm>
            <a:off x="5912506" y="5372604"/>
            <a:ext cx="94375" cy="16762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03631A22-9328-D711-8CD5-C16B865DE417}"/>
              </a:ext>
            </a:extLst>
          </p:cNvPr>
          <p:cNvCxnSpPr>
            <a:cxnSpLocks/>
          </p:cNvCxnSpPr>
          <p:nvPr/>
        </p:nvCxnSpPr>
        <p:spPr>
          <a:xfrm flipH="1">
            <a:off x="4385096" y="5041900"/>
            <a:ext cx="103084" cy="1536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8D76D5A-0258-3E5A-E3C8-A4104BE6090A}"/>
              </a:ext>
            </a:extLst>
          </p:cNvPr>
          <p:cNvCxnSpPr>
            <a:cxnSpLocks/>
          </p:cNvCxnSpPr>
          <p:nvPr/>
        </p:nvCxnSpPr>
        <p:spPr>
          <a:xfrm>
            <a:off x="5646420" y="5041900"/>
            <a:ext cx="275299" cy="3417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071BA951-EF5B-D71C-9378-D561DBBBB4F5}"/>
              </a:ext>
            </a:extLst>
          </p:cNvPr>
          <p:cNvCxnSpPr>
            <a:cxnSpLocks/>
          </p:cNvCxnSpPr>
          <p:nvPr/>
        </p:nvCxnSpPr>
        <p:spPr>
          <a:xfrm flipV="1">
            <a:off x="3999695" y="7396241"/>
            <a:ext cx="109515" cy="31941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2" name="Connecteur droit 2081">
            <a:extLst>
              <a:ext uri="{FF2B5EF4-FFF2-40B4-BE49-F238E27FC236}">
                <a16:creationId xmlns:a16="http://schemas.microsoft.com/office/drawing/2014/main" id="{73AE5358-9A56-16C7-1355-0FF4970CDFF4}"/>
              </a:ext>
            </a:extLst>
          </p:cNvPr>
          <p:cNvCxnSpPr>
            <a:cxnSpLocks/>
          </p:cNvCxnSpPr>
          <p:nvPr/>
        </p:nvCxnSpPr>
        <p:spPr>
          <a:xfrm flipH="1" flipV="1">
            <a:off x="6037262" y="7547080"/>
            <a:ext cx="147648" cy="2938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4" name="Connecteur droit 2083">
            <a:extLst>
              <a:ext uri="{FF2B5EF4-FFF2-40B4-BE49-F238E27FC236}">
                <a16:creationId xmlns:a16="http://schemas.microsoft.com/office/drawing/2014/main" id="{711E9C41-A45D-6A38-66EB-539194843F37}"/>
              </a:ext>
            </a:extLst>
          </p:cNvPr>
          <p:cNvCxnSpPr>
            <a:cxnSpLocks/>
          </p:cNvCxnSpPr>
          <p:nvPr/>
        </p:nvCxnSpPr>
        <p:spPr>
          <a:xfrm flipV="1">
            <a:off x="4100963" y="6748780"/>
            <a:ext cx="486277" cy="64746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6" name="Connecteur droit 2085">
            <a:extLst>
              <a:ext uri="{FF2B5EF4-FFF2-40B4-BE49-F238E27FC236}">
                <a16:creationId xmlns:a16="http://schemas.microsoft.com/office/drawing/2014/main" id="{064E125E-9768-C9CA-2101-89DF0A9129B1}"/>
              </a:ext>
            </a:extLst>
          </p:cNvPr>
          <p:cNvCxnSpPr>
            <a:cxnSpLocks/>
          </p:cNvCxnSpPr>
          <p:nvPr/>
        </p:nvCxnSpPr>
        <p:spPr>
          <a:xfrm flipH="1" flipV="1">
            <a:off x="5417820" y="6756400"/>
            <a:ext cx="627380" cy="8191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5EF3169F-3654-C45C-3076-BF206CBC7C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2084" y="6970615"/>
            <a:ext cx="301184" cy="2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e 41">
            <a:extLst>
              <a:ext uri="{FF2B5EF4-FFF2-40B4-BE49-F238E27FC236}">
                <a16:creationId xmlns:a16="http://schemas.microsoft.com/office/drawing/2014/main" id="{FEF01C8F-DCCE-BBEC-766E-5CA975F3114E}"/>
              </a:ext>
            </a:extLst>
          </p:cNvPr>
          <p:cNvGrpSpPr/>
          <p:nvPr/>
        </p:nvGrpSpPr>
        <p:grpSpPr>
          <a:xfrm>
            <a:off x="1784589" y="7233523"/>
            <a:ext cx="539424" cy="277135"/>
            <a:chOff x="1784589" y="7063835"/>
            <a:chExt cx="539424" cy="277135"/>
          </a:xfrm>
        </p:grpSpPr>
        <p:pic>
          <p:nvPicPr>
            <p:cNvPr id="18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81952601-0FE2-74EC-4C44-8186A0F297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2282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900CE276-DB8D-FA10-0D1A-8EC3D51D2D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178458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FCFCEC2E-1D23-8C50-79FD-C8A4B941B7B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771" y="6195306"/>
            <a:ext cx="689526" cy="760611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83BB8D14-3924-59E0-665A-1D53F8177037}"/>
              </a:ext>
            </a:extLst>
          </p:cNvPr>
          <p:cNvSpPr txBox="1"/>
          <p:nvPr/>
        </p:nvSpPr>
        <p:spPr>
          <a:xfrm>
            <a:off x="2278196" y="695529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44Kg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F4642D5-2890-4E85-C7F4-A6E505BBFACE}"/>
              </a:ext>
            </a:extLst>
          </p:cNvPr>
          <p:cNvSpPr txBox="1"/>
          <p:nvPr/>
        </p:nvSpPr>
        <p:spPr>
          <a:xfrm>
            <a:off x="2278887" y="7218202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49Kg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7B015B4-1F70-2127-588D-F64959579464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207264" y="5860827"/>
            <a:ext cx="492902" cy="1561008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648A4A6B-E277-2826-95D6-4B619C37FB1E}"/>
              </a:ext>
            </a:extLst>
          </p:cNvPr>
          <p:cNvCxnSpPr/>
          <p:nvPr/>
        </p:nvCxnSpPr>
        <p:spPr>
          <a:xfrm>
            <a:off x="3660775" y="3101810"/>
            <a:ext cx="0" cy="21811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75BC08D-1DF9-6FD3-6260-28CDD107C2E6}"/>
              </a:ext>
            </a:extLst>
          </p:cNvPr>
          <p:cNvCxnSpPr>
            <a:cxnSpLocks/>
          </p:cNvCxnSpPr>
          <p:nvPr/>
        </p:nvCxnSpPr>
        <p:spPr>
          <a:xfrm flipH="1">
            <a:off x="2820028" y="1331912"/>
            <a:ext cx="409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502E6B2-F349-928C-D15C-0D205F56CB6B}"/>
              </a:ext>
            </a:extLst>
          </p:cNvPr>
          <p:cNvCxnSpPr>
            <a:cxnSpLocks/>
          </p:cNvCxnSpPr>
          <p:nvPr/>
        </p:nvCxnSpPr>
        <p:spPr>
          <a:xfrm flipH="1">
            <a:off x="2838450" y="2591594"/>
            <a:ext cx="5548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5126033A-9F26-B058-B578-37608E8576FC}"/>
              </a:ext>
            </a:extLst>
          </p:cNvPr>
          <p:cNvCxnSpPr>
            <a:cxnSpLocks/>
          </p:cNvCxnSpPr>
          <p:nvPr/>
        </p:nvCxnSpPr>
        <p:spPr>
          <a:xfrm>
            <a:off x="2879559" y="1331912"/>
            <a:ext cx="0" cy="125968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ZoneTexte 2053">
            <a:extLst>
              <a:ext uri="{FF2B5EF4-FFF2-40B4-BE49-F238E27FC236}">
                <a16:creationId xmlns:a16="http://schemas.microsoft.com/office/drawing/2014/main" id="{FF8471BB-BC79-B445-EB3F-38C9E818864C}"/>
              </a:ext>
            </a:extLst>
          </p:cNvPr>
          <p:cNvSpPr txBox="1"/>
          <p:nvPr/>
        </p:nvSpPr>
        <p:spPr>
          <a:xfrm>
            <a:off x="2616506" y="1807926"/>
            <a:ext cx="52610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400" dirty="0"/>
              <a:t>180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F122F74-48CE-B736-800A-4871FC6E8E24}"/>
              </a:ext>
            </a:extLst>
          </p:cNvPr>
          <p:cNvSpPr txBox="1"/>
          <p:nvPr/>
        </p:nvSpPr>
        <p:spPr>
          <a:xfrm>
            <a:off x="1318666" y="943491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B7717F-0EC0-14DF-164E-026A41DC56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0969" y="9370353"/>
            <a:ext cx="387031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7DA0A5-9232-884A-B676-EFDD0D53F49E}"/>
              </a:ext>
            </a:extLst>
          </p:cNvPr>
          <p:cNvSpPr/>
          <p:nvPr/>
        </p:nvSpPr>
        <p:spPr>
          <a:xfrm>
            <a:off x="437893" y="8621663"/>
            <a:ext cx="2704719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507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097092E-CCBC-1080-E256-60851A1355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2346" y="928616"/>
            <a:ext cx="3539907" cy="25213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D93A6CF-E65F-72FA-7AB7-C9981D69A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406" y="1481162"/>
            <a:ext cx="1242872" cy="69168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FF94CF-8E3D-C6BF-3772-EE2254DA53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046577" flipV="1">
            <a:off x="4012962" y="6080293"/>
            <a:ext cx="1233365" cy="357765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60402"/>
            <a:ext cx="6180117" cy="859750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48450" y="787783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88724" y="3504412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10N.m ±1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>
            <a:off x="332656" y="8324850"/>
            <a:ext cx="269391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3309F5C-0AC5-F763-7674-AEFAD5847603}"/>
              </a:ext>
            </a:extLst>
          </p:cNvPr>
          <p:cNvCxnSpPr>
            <a:cxnSpLocks/>
          </p:cNvCxnSpPr>
          <p:nvPr/>
        </p:nvCxnSpPr>
        <p:spPr>
          <a:xfrm flipV="1">
            <a:off x="3009308" y="8324850"/>
            <a:ext cx="0" cy="1690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E2CAA06-F9B5-B5A1-E53E-D7E723038F8D}"/>
              </a:ext>
            </a:extLst>
          </p:cNvPr>
          <p:cNvCxnSpPr>
            <a:cxnSpLocks/>
          </p:cNvCxnSpPr>
          <p:nvPr/>
        </p:nvCxnSpPr>
        <p:spPr>
          <a:xfrm>
            <a:off x="2990850" y="8493916"/>
            <a:ext cx="1817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0685" y="3404401"/>
            <a:ext cx="448794" cy="446242"/>
          </a:xfrm>
          <a:prstGeom prst="rect">
            <a:avLst/>
          </a:prstGeom>
        </p:spPr>
      </p:pic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4D49111-1834-062E-4AD3-0F31EA95A7B6}"/>
              </a:ext>
            </a:extLst>
          </p:cNvPr>
          <p:cNvCxnSpPr>
            <a:cxnSpLocks/>
          </p:cNvCxnSpPr>
          <p:nvPr/>
        </p:nvCxnSpPr>
        <p:spPr>
          <a:xfrm>
            <a:off x="2038350" y="2315437"/>
            <a:ext cx="1144285" cy="60281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F789E3A0-0FBF-E8E0-32DB-F34E2F83282E}"/>
              </a:ext>
            </a:extLst>
          </p:cNvPr>
          <p:cNvCxnSpPr>
            <a:cxnSpLocks/>
          </p:cNvCxnSpPr>
          <p:nvPr/>
        </p:nvCxnSpPr>
        <p:spPr>
          <a:xfrm>
            <a:off x="2183143" y="2296702"/>
            <a:ext cx="2452357" cy="54883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3" name="Connecteur droit 2052">
            <a:extLst>
              <a:ext uri="{FF2B5EF4-FFF2-40B4-BE49-F238E27FC236}">
                <a16:creationId xmlns:a16="http://schemas.microsoft.com/office/drawing/2014/main" id="{0D6E5AD7-A2E4-635D-AF72-C607D50357CB}"/>
              </a:ext>
            </a:extLst>
          </p:cNvPr>
          <p:cNvCxnSpPr>
            <a:cxnSpLocks/>
          </p:cNvCxnSpPr>
          <p:nvPr/>
        </p:nvCxnSpPr>
        <p:spPr>
          <a:xfrm>
            <a:off x="2076450" y="2315436"/>
            <a:ext cx="1543050" cy="59217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9" name="Connecteur droit 2058">
            <a:extLst>
              <a:ext uri="{FF2B5EF4-FFF2-40B4-BE49-F238E27FC236}">
                <a16:creationId xmlns:a16="http://schemas.microsoft.com/office/drawing/2014/main" id="{97B7A49D-437A-2F49-606A-E3DB7BB4B259}"/>
              </a:ext>
            </a:extLst>
          </p:cNvPr>
          <p:cNvCxnSpPr>
            <a:cxnSpLocks/>
          </p:cNvCxnSpPr>
          <p:nvPr/>
        </p:nvCxnSpPr>
        <p:spPr>
          <a:xfrm>
            <a:off x="2114550" y="2308967"/>
            <a:ext cx="1875435" cy="57832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806EB864-1E1B-AF0B-6D1E-D5B12035D7AF}"/>
              </a:ext>
            </a:extLst>
          </p:cNvPr>
          <p:cNvCxnSpPr>
            <a:cxnSpLocks/>
          </p:cNvCxnSpPr>
          <p:nvPr/>
        </p:nvCxnSpPr>
        <p:spPr>
          <a:xfrm>
            <a:off x="2149525" y="2305732"/>
            <a:ext cx="2206386" cy="5702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312F6F8E-2379-375E-0CA9-E095708C008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Orientation du luminaire par rapport à la route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1E37F39-6C1B-6815-E009-090B3641448B}"/>
              </a:ext>
            </a:extLst>
          </p:cNvPr>
          <p:cNvSpPr txBox="1"/>
          <p:nvPr/>
        </p:nvSpPr>
        <p:spPr>
          <a:xfrm>
            <a:off x="4605715" y="312418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6x</a:t>
            </a:r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CFC5F16C-EA06-9C76-0F75-C660FE3FE845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256679" y="3167794"/>
            <a:ext cx="349036" cy="11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0D709810-292E-760E-F8AE-601D5E9DDCFF}"/>
              </a:ext>
            </a:extLst>
          </p:cNvPr>
          <p:cNvSpPr txBox="1"/>
          <p:nvPr/>
        </p:nvSpPr>
        <p:spPr>
          <a:xfrm>
            <a:off x="1304764" y="946377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AA1104B-C9E9-FEBB-13B9-95AB23B95A7E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329754" y="2337343"/>
            <a:ext cx="275961" cy="9407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lèche : courbe vers la droite 18">
            <a:extLst>
              <a:ext uri="{FF2B5EF4-FFF2-40B4-BE49-F238E27FC236}">
                <a16:creationId xmlns:a16="http://schemas.microsoft.com/office/drawing/2014/main" id="{7E7E2EAF-75FF-857F-316F-06717280C947}"/>
              </a:ext>
            </a:extLst>
          </p:cNvPr>
          <p:cNvSpPr/>
          <p:nvPr/>
        </p:nvSpPr>
        <p:spPr>
          <a:xfrm>
            <a:off x="3415772" y="3667754"/>
            <a:ext cx="985709" cy="920579"/>
          </a:xfrm>
          <a:prstGeom prst="curvedRightArrow">
            <a:avLst>
              <a:gd name="adj1" fmla="val 16669"/>
              <a:gd name="adj2" fmla="val 36328"/>
              <a:gd name="adj3" fmla="val 33799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3222611-EC17-69BF-9F9D-03DCE3AC7D2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69"/>
          <a:stretch/>
        </p:blipFill>
        <p:spPr>
          <a:xfrm>
            <a:off x="4378613" y="3569050"/>
            <a:ext cx="296935" cy="353396"/>
          </a:xfrm>
          <a:prstGeom prst="rect">
            <a:avLst/>
          </a:prstGeom>
          <a:solidFill>
            <a:srgbClr val="E8E3DD"/>
          </a:solidFill>
        </p:spPr>
      </p:pic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DA394E-7FEB-ABED-9FBD-FC62DED00702}"/>
              </a:ext>
            </a:extLst>
          </p:cNvPr>
          <p:cNvCxnSpPr>
            <a:cxnSpLocks/>
          </p:cNvCxnSpPr>
          <p:nvPr/>
        </p:nvCxnSpPr>
        <p:spPr>
          <a:xfrm>
            <a:off x="3989985" y="1930400"/>
            <a:ext cx="0" cy="317500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èche : courbe vers la droite 41">
            <a:extLst>
              <a:ext uri="{FF2B5EF4-FFF2-40B4-BE49-F238E27FC236}">
                <a16:creationId xmlns:a16="http://schemas.microsoft.com/office/drawing/2014/main" id="{60DC3500-2BB5-ECC2-07AD-286097F42A54}"/>
              </a:ext>
            </a:extLst>
          </p:cNvPr>
          <p:cNvSpPr/>
          <p:nvPr/>
        </p:nvSpPr>
        <p:spPr>
          <a:xfrm flipH="1">
            <a:off x="4178576" y="2113824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courbe vers la droite 42">
            <a:extLst>
              <a:ext uri="{FF2B5EF4-FFF2-40B4-BE49-F238E27FC236}">
                <a16:creationId xmlns:a16="http://schemas.microsoft.com/office/drawing/2014/main" id="{9CE465B5-FD75-A4D6-8CED-81144DCF949E}"/>
              </a:ext>
            </a:extLst>
          </p:cNvPr>
          <p:cNvSpPr/>
          <p:nvPr/>
        </p:nvSpPr>
        <p:spPr>
          <a:xfrm flipH="1">
            <a:off x="4097178" y="2976743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BDD5A1-290B-D599-7D22-AA0FEDA8E2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257130" y="9359726"/>
            <a:ext cx="60087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517BE17-2A58-18B9-E0F3-B9DFE1F4937A}"/>
              </a:ext>
            </a:extLst>
          </p:cNvPr>
          <p:cNvCxnSpPr>
            <a:cxnSpLocks/>
          </p:cNvCxnSpPr>
          <p:nvPr/>
        </p:nvCxnSpPr>
        <p:spPr>
          <a:xfrm flipV="1">
            <a:off x="3015936" y="7101439"/>
            <a:ext cx="1579146" cy="122341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C955D47-0401-EAFD-0C84-79B6185E0646}"/>
              </a:ext>
            </a:extLst>
          </p:cNvPr>
          <p:cNvSpPr/>
          <p:nvPr/>
        </p:nvSpPr>
        <p:spPr>
          <a:xfrm>
            <a:off x="413798" y="8344218"/>
            <a:ext cx="2448182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4968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143D18E-72FC-C0A0-626F-6DB86A8CB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78" y="649509"/>
            <a:ext cx="4217613" cy="385536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0481019-BC29-5DBA-71BC-5F63A0491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911" y="5260896"/>
            <a:ext cx="5105565" cy="3149227"/>
          </a:xfrm>
          <a:prstGeom prst="rect">
            <a:avLst/>
          </a:prstGeom>
        </p:spPr>
      </p:pic>
      <p:sp>
        <p:nvSpPr>
          <p:cNvPr id="4" name="Flèche : courbe vers le haut 3">
            <a:extLst>
              <a:ext uri="{FF2B5EF4-FFF2-40B4-BE49-F238E27FC236}">
                <a16:creationId xmlns:a16="http://schemas.microsoft.com/office/drawing/2014/main" id="{2C46E90E-0902-6ECD-4B23-B5B379E71AAA}"/>
              </a:ext>
            </a:extLst>
          </p:cNvPr>
          <p:cNvSpPr/>
          <p:nvPr/>
        </p:nvSpPr>
        <p:spPr>
          <a:xfrm flipH="1">
            <a:off x="2091121" y="1740198"/>
            <a:ext cx="2010979" cy="419971"/>
          </a:xfrm>
          <a:prstGeom prst="curvedUpArrow">
            <a:avLst>
              <a:gd name="adj1" fmla="val 15116"/>
              <a:gd name="adj2" fmla="val 171448"/>
              <a:gd name="adj3" fmla="val 41734"/>
            </a:avLst>
          </a:prstGeom>
          <a:solidFill>
            <a:srgbClr val="C0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24309"/>
            <a:ext cx="6180117" cy="863218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4782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A48E686C-7DBE-6366-52AB-6B0E3C5E95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27" y="5289425"/>
            <a:ext cx="779102" cy="805919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CABD3B65-CE9E-96C9-9FFA-BBCFFA5478DB}"/>
              </a:ext>
            </a:extLst>
          </p:cNvPr>
          <p:cNvCxnSpPr>
            <a:cxnSpLocks/>
          </p:cNvCxnSpPr>
          <p:nvPr/>
        </p:nvCxnSpPr>
        <p:spPr>
          <a:xfrm flipH="1">
            <a:off x="1379809" y="6267711"/>
            <a:ext cx="1239737" cy="0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D69AC40-EC57-BF9D-B10D-0D1C3712989A}"/>
              </a:ext>
            </a:extLst>
          </p:cNvPr>
          <p:cNvSpPr txBox="1"/>
          <p:nvPr/>
        </p:nvSpPr>
        <p:spPr>
          <a:xfrm>
            <a:off x="978029" y="6095682"/>
            <a:ext cx="312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/>
              <a:t>S</a:t>
            </a:r>
          </a:p>
        </p:txBody>
      </p:sp>
      <p:sp>
        <p:nvSpPr>
          <p:cNvPr id="3" name="Flèche : courbe vers le haut 2">
            <a:extLst>
              <a:ext uri="{FF2B5EF4-FFF2-40B4-BE49-F238E27FC236}">
                <a16:creationId xmlns:a16="http://schemas.microsoft.com/office/drawing/2014/main" id="{115894A3-34B8-3E90-D9B3-B27D2108156A}"/>
              </a:ext>
            </a:extLst>
          </p:cNvPr>
          <p:cNvSpPr/>
          <p:nvPr/>
        </p:nvSpPr>
        <p:spPr>
          <a:xfrm flipV="1">
            <a:off x="3273010" y="7047225"/>
            <a:ext cx="404279" cy="217931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8E238BE-9F35-962C-69E8-B914EDD99C5C}"/>
              </a:ext>
            </a:extLst>
          </p:cNvPr>
          <p:cNvSpPr txBox="1"/>
          <p:nvPr/>
        </p:nvSpPr>
        <p:spPr>
          <a:xfrm>
            <a:off x="2720399" y="7073080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6x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52999" y="626771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10N.m ±1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520" y="6162411"/>
            <a:ext cx="427171" cy="424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10E651B-FD69-6F0C-4B4B-FC3A057FC953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Orientation du P.V par rapport au SUD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67103E-9F92-2F44-A44A-2479C8C47670}"/>
              </a:ext>
            </a:extLst>
          </p:cNvPr>
          <p:cNvSpPr txBox="1"/>
          <p:nvPr/>
        </p:nvSpPr>
        <p:spPr>
          <a:xfrm>
            <a:off x="1316011" y="9455400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61ADD64-5AAE-0A56-CF11-00A90C913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0338" y="9370353"/>
            <a:ext cx="3476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 dirty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C4A19C1-3878-33A6-2E42-07377E58F546}"/>
              </a:ext>
            </a:extLst>
          </p:cNvPr>
          <p:cNvSpPr/>
          <p:nvPr/>
        </p:nvSpPr>
        <p:spPr>
          <a:xfrm rot="3812842">
            <a:off x="4079239" y="2511554"/>
            <a:ext cx="45719" cy="62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631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2E8059FE-4902-412B-7A7A-88C465E6F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" y="4069590"/>
            <a:ext cx="5553870" cy="270548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BF61753-B200-35D7-BA4B-D2E5A5DF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647" y="921603"/>
            <a:ext cx="5553870" cy="2646284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60E625C0-021C-8294-FB55-E0051B5C5DF4}"/>
              </a:ext>
            </a:extLst>
          </p:cNvPr>
          <p:cNvGrpSpPr/>
          <p:nvPr/>
        </p:nvGrpSpPr>
        <p:grpSpPr>
          <a:xfrm>
            <a:off x="4143375" y="7633317"/>
            <a:ext cx="2237953" cy="1248401"/>
            <a:chOff x="4143375" y="7495443"/>
            <a:chExt cx="2237953" cy="124840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5D7C531-2B58-43ED-E689-5A1ADA8EE4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21725"/>
            <a:stretch/>
          </p:blipFill>
          <p:spPr>
            <a:xfrm rot="2690798">
              <a:off x="4381765" y="7495443"/>
              <a:ext cx="1946260" cy="1248401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539C63F-4D02-5FB9-9970-008F6D79A44F}"/>
                </a:ext>
              </a:extLst>
            </p:cNvPr>
            <p:cNvSpPr txBox="1"/>
            <p:nvPr/>
          </p:nvSpPr>
          <p:spPr>
            <a:xfrm>
              <a:off x="4447172" y="8063745"/>
              <a:ext cx="14814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/>
                <a:t>Fourniture ECLATEC</a:t>
              </a:r>
            </a:p>
            <a:p>
              <a:r>
                <a:rPr lang="fr-FR" sz="1000" u="sng" dirty="0"/>
                <a:t>1 clé par palette</a:t>
              </a:r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E13D2FD4-26BD-2BE2-4822-EDFCC04028AF}"/>
                </a:ext>
              </a:extLst>
            </p:cNvPr>
            <p:cNvSpPr/>
            <p:nvPr/>
          </p:nvSpPr>
          <p:spPr>
            <a:xfrm>
              <a:off x="4143375" y="7648344"/>
              <a:ext cx="2237953" cy="98707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7" name="Groupe 56"/>
          <p:cNvGrpSpPr/>
          <p:nvPr/>
        </p:nvGrpSpPr>
        <p:grpSpPr>
          <a:xfrm>
            <a:off x="372250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2709959" y="837944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3N.m ±1</a:t>
            </a:r>
          </a:p>
        </p:txBody>
      </p: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>
            <a:off x="4017314" y="2105481"/>
            <a:ext cx="624536" cy="174058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C067108-7EF8-1D54-568A-50B913BA58AD}"/>
              </a:ext>
            </a:extLst>
          </p:cNvPr>
          <p:cNvSpPr/>
          <p:nvPr/>
        </p:nvSpPr>
        <p:spPr>
          <a:xfrm>
            <a:off x="3594101" y="5428226"/>
            <a:ext cx="423214" cy="2667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D583A5B-2F76-0E02-6022-E19D5BD7B9B5}"/>
              </a:ext>
            </a:extLst>
          </p:cNvPr>
          <p:cNvCxnSpPr>
            <a:cxnSpLocks/>
          </p:cNvCxnSpPr>
          <p:nvPr/>
        </p:nvCxnSpPr>
        <p:spPr>
          <a:xfrm flipH="1">
            <a:off x="2582431" y="5694926"/>
            <a:ext cx="1011670" cy="13589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cercle, Graphique, symbole, logo&#10;&#10;Description générée automatiquement">
            <a:extLst>
              <a:ext uri="{FF2B5EF4-FFF2-40B4-BE49-F238E27FC236}">
                <a16:creationId xmlns:a16="http://schemas.microsoft.com/office/drawing/2014/main" id="{DA95420D-916D-A93C-053E-B34CABC513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3608" y="7882270"/>
            <a:ext cx="623123" cy="44272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6E75BED-AEFB-0A84-984A-508E9A7A6950}"/>
              </a:ext>
            </a:extLst>
          </p:cNvPr>
          <p:cNvSpPr txBox="1"/>
          <p:nvPr/>
        </p:nvSpPr>
        <p:spPr>
          <a:xfrm>
            <a:off x="3258952" y="794974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34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F8C26F-5467-5F6F-44BF-1C89E06BBAB3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Installation de la cassette batterie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975633F-D13C-4ACB-0946-35C5FD17793E}"/>
              </a:ext>
            </a:extLst>
          </p:cNvPr>
          <p:cNvSpPr txBox="1"/>
          <p:nvPr/>
        </p:nvSpPr>
        <p:spPr>
          <a:xfrm>
            <a:off x="1310376" y="9457778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13" name="Image 12" descr="Une image contenant croquis, dessin, Dessin au trait, diagramme&#10;&#10;Description générée automatiquement">
            <a:extLst>
              <a:ext uri="{FF2B5EF4-FFF2-40B4-BE49-F238E27FC236}">
                <a16:creationId xmlns:a16="http://schemas.microsoft.com/office/drawing/2014/main" id="{C557C72D-48EF-C35C-8605-8742B00A7F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871" y="7053826"/>
            <a:ext cx="1981560" cy="1547903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4E0BA87F-7805-3BE6-44F7-692AC8B38A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5D7DAAC-9BEE-CD24-7227-24394DD36B31}"/>
              </a:ext>
            </a:extLst>
          </p:cNvPr>
          <p:cNvSpPr/>
          <p:nvPr/>
        </p:nvSpPr>
        <p:spPr>
          <a:xfrm rot="3052623">
            <a:off x="4138380" y="6213421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303C5D9-97B1-1CD9-32FA-99900F1530D2}"/>
              </a:ext>
            </a:extLst>
          </p:cNvPr>
          <p:cNvSpPr/>
          <p:nvPr/>
        </p:nvSpPr>
        <p:spPr>
          <a:xfrm rot="3052623">
            <a:off x="4102686" y="3050237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133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6B40AD3D-093D-73C8-3160-087ED9F8A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939" y="4382804"/>
            <a:ext cx="1990153" cy="179747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C2D00B-C6F7-75DA-E326-56D705360C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0343" b="20030"/>
          <a:stretch/>
        </p:blipFill>
        <p:spPr>
          <a:xfrm>
            <a:off x="514019" y="2157250"/>
            <a:ext cx="3489423" cy="181552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4" y="1582686"/>
            <a:ext cx="6180117" cy="767747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9544" y="1675340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8</a:t>
              </a:r>
            </a:p>
          </p:txBody>
        </p:sp>
      </p:grp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 flipV="1">
            <a:off x="2819909" y="3030621"/>
            <a:ext cx="470810" cy="525094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e 7">
            <a:extLst>
              <a:ext uri="{FF2B5EF4-FFF2-40B4-BE49-F238E27FC236}">
                <a16:creationId xmlns:a16="http://schemas.microsoft.com/office/drawing/2014/main" id="{AD6E36DE-C553-DAB8-599C-BA03891AD14B}"/>
              </a:ext>
            </a:extLst>
          </p:cNvPr>
          <p:cNvGrpSpPr/>
          <p:nvPr/>
        </p:nvGrpSpPr>
        <p:grpSpPr>
          <a:xfrm>
            <a:off x="2951573" y="3142767"/>
            <a:ext cx="305788" cy="338554"/>
            <a:chOff x="8020628" y="3151415"/>
            <a:chExt cx="305788" cy="338553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A981DC4-32FD-296B-B106-7ADE09013C5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46063EE-61A6-BA85-71B9-748EA33C8A86}"/>
                </a:ext>
              </a:extLst>
            </p:cNvPr>
            <p:cNvSpPr txBox="1"/>
            <p:nvPr/>
          </p:nvSpPr>
          <p:spPr>
            <a:xfrm>
              <a:off x="802062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24" name="Flèche : courbe vers le haut 23">
            <a:extLst>
              <a:ext uri="{FF2B5EF4-FFF2-40B4-BE49-F238E27FC236}">
                <a16:creationId xmlns:a16="http://schemas.microsoft.com/office/drawing/2014/main" id="{836B42E4-B665-B747-BFD3-A45284D178B7}"/>
              </a:ext>
            </a:extLst>
          </p:cNvPr>
          <p:cNvSpPr/>
          <p:nvPr/>
        </p:nvSpPr>
        <p:spPr>
          <a:xfrm rot="19190755">
            <a:off x="5011250" y="5137899"/>
            <a:ext cx="1065547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B5B363A-943A-CF1E-B5BC-50AE3B4E8A1E}"/>
              </a:ext>
            </a:extLst>
          </p:cNvPr>
          <p:cNvGrpSpPr/>
          <p:nvPr/>
        </p:nvGrpSpPr>
        <p:grpSpPr>
          <a:xfrm>
            <a:off x="5514841" y="5445384"/>
            <a:ext cx="305788" cy="338554"/>
            <a:chOff x="8014278" y="3151414"/>
            <a:chExt cx="305788" cy="338553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DB6BBA9B-E204-8CF7-E97B-06DFA29C271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DDB4591-AC43-604A-D2A7-16EAF4F0602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2074" name="ZoneTexte 2073">
            <a:extLst>
              <a:ext uri="{FF2B5EF4-FFF2-40B4-BE49-F238E27FC236}">
                <a16:creationId xmlns:a16="http://schemas.microsoft.com/office/drawing/2014/main" id="{CDB847BD-2234-7436-2CED-18559F0C0878}"/>
              </a:ext>
            </a:extLst>
          </p:cNvPr>
          <p:cNvSpPr txBox="1"/>
          <p:nvPr/>
        </p:nvSpPr>
        <p:spPr>
          <a:xfrm>
            <a:off x="1178069" y="187490"/>
            <a:ext cx="5372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FF0000"/>
                </a:solidFill>
              </a:rPr>
              <a:t>Respecter impérativement l’ordre des opérations de branchement:</a:t>
            </a:r>
          </a:p>
          <a:p>
            <a:r>
              <a:rPr lang="fr-FR" sz="1100" dirty="0">
                <a:solidFill>
                  <a:srgbClr val="FF0000"/>
                </a:solidFill>
              </a:rPr>
              <a:t>Luminaire (s) </a:t>
            </a:r>
            <a:r>
              <a:rPr lang="fr-FR" sz="1100" dirty="0">
                <a:solidFill>
                  <a:srgbClr val="FF0000"/>
                </a:solidFill>
                <a:sym typeface="Wingdings" panose="05000000000000000000" pitchFamily="2" charset="2"/>
              </a:rPr>
              <a:t> Fusible  P</a:t>
            </a:r>
            <a:r>
              <a:rPr lang="fr-FR" sz="1100" dirty="0">
                <a:solidFill>
                  <a:srgbClr val="FF0000"/>
                </a:solidFill>
              </a:rPr>
              <a:t>anneau photovoltaïque </a:t>
            </a:r>
          </a:p>
          <a:p>
            <a:r>
              <a:rPr lang="fr-FR" sz="1100" dirty="0">
                <a:solidFill>
                  <a:srgbClr val="FF0000"/>
                </a:solidFill>
              </a:rPr>
              <a:t>Risque de danger corporel pour l’installateur et de dégradation irréversible du matériel.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96958F3-17C8-8D10-B1F6-9A3B868C71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419" y="3070553"/>
            <a:ext cx="726762" cy="749542"/>
          </a:xfrm>
          <a:prstGeom prst="rect">
            <a:avLst/>
          </a:prstGeom>
        </p:spPr>
      </p:pic>
      <p:grpSp>
        <p:nvGrpSpPr>
          <p:cNvPr id="28" name="Groupe 27">
            <a:extLst>
              <a:ext uri="{FF2B5EF4-FFF2-40B4-BE49-F238E27FC236}">
                <a16:creationId xmlns:a16="http://schemas.microsoft.com/office/drawing/2014/main" id="{2646F3F2-512B-2ABF-4304-9EE137B7F92D}"/>
              </a:ext>
            </a:extLst>
          </p:cNvPr>
          <p:cNvGrpSpPr/>
          <p:nvPr/>
        </p:nvGrpSpPr>
        <p:grpSpPr>
          <a:xfrm>
            <a:off x="3002914" y="1191993"/>
            <a:ext cx="400029" cy="343312"/>
            <a:chOff x="3002914" y="1280081"/>
            <a:chExt cx="400029" cy="343312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83CBFE09-9763-66D8-ADE5-3EDCC1B92979}"/>
                </a:ext>
              </a:extLst>
            </p:cNvPr>
            <p:cNvSpPr/>
            <p:nvPr/>
          </p:nvSpPr>
          <p:spPr>
            <a:xfrm>
              <a:off x="3042469" y="1280081"/>
              <a:ext cx="320919" cy="34331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7" name="ZoneTexte 2066">
              <a:extLst>
                <a:ext uri="{FF2B5EF4-FFF2-40B4-BE49-F238E27FC236}">
                  <a16:creationId xmlns:a16="http://schemas.microsoft.com/office/drawing/2014/main" id="{7AED6D1C-804E-8B31-3A5A-CAD5045E4608}"/>
                </a:ext>
              </a:extLst>
            </p:cNvPr>
            <p:cNvSpPr txBox="1"/>
            <p:nvPr/>
          </p:nvSpPr>
          <p:spPr>
            <a:xfrm>
              <a:off x="3002914" y="1280081"/>
              <a:ext cx="400029" cy="34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0434826-1502-8F31-6D8C-48F2AFD5BD22}"/>
              </a:ext>
            </a:extLst>
          </p:cNvPr>
          <p:cNvGrpSpPr/>
          <p:nvPr/>
        </p:nvGrpSpPr>
        <p:grpSpPr>
          <a:xfrm>
            <a:off x="3599025" y="1190342"/>
            <a:ext cx="404417" cy="344330"/>
            <a:chOff x="3599025" y="1278430"/>
            <a:chExt cx="404417" cy="344330"/>
          </a:xfrm>
        </p:grpSpPr>
        <p:sp>
          <p:nvSpPr>
            <p:cNvPr id="36" name="Rectangle à coins arrondis 57">
              <a:extLst>
                <a:ext uri="{FF2B5EF4-FFF2-40B4-BE49-F238E27FC236}">
                  <a16:creationId xmlns:a16="http://schemas.microsoft.com/office/drawing/2014/main" id="{6B20AFEC-D1CB-C2C5-0869-E87610B3FA1E}"/>
                </a:ext>
              </a:extLst>
            </p:cNvPr>
            <p:cNvSpPr/>
            <p:nvPr/>
          </p:nvSpPr>
          <p:spPr>
            <a:xfrm>
              <a:off x="3639014" y="1278430"/>
              <a:ext cx="324439" cy="34433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9EF70058-392C-CC62-6862-51A82777DF46}"/>
                </a:ext>
              </a:extLst>
            </p:cNvPr>
            <p:cNvSpPr txBox="1"/>
            <p:nvPr/>
          </p:nvSpPr>
          <p:spPr>
            <a:xfrm>
              <a:off x="3599025" y="1281319"/>
              <a:ext cx="404417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B717580-4953-775B-D0E4-1C1C698C3EA0}"/>
              </a:ext>
            </a:extLst>
          </p:cNvPr>
          <p:cNvGrpSpPr/>
          <p:nvPr/>
        </p:nvGrpSpPr>
        <p:grpSpPr>
          <a:xfrm>
            <a:off x="4199524" y="1191773"/>
            <a:ext cx="411477" cy="342036"/>
            <a:chOff x="4199524" y="1279861"/>
            <a:chExt cx="411477" cy="342036"/>
          </a:xfrm>
        </p:grpSpPr>
        <p:sp>
          <p:nvSpPr>
            <p:cNvPr id="40" name="Rectangle à coins arrondis 57">
              <a:extLst>
                <a:ext uri="{FF2B5EF4-FFF2-40B4-BE49-F238E27FC236}">
                  <a16:creationId xmlns:a16="http://schemas.microsoft.com/office/drawing/2014/main" id="{71464CB7-2474-C843-7299-4BA4B6580732}"/>
                </a:ext>
              </a:extLst>
            </p:cNvPr>
            <p:cNvSpPr/>
            <p:nvPr/>
          </p:nvSpPr>
          <p:spPr>
            <a:xfrm>
              <a:off x="4240211" y="1279861"/>
              <a:ext cx="330103" cy="34203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47AC8A3E-0741-C093-87BD-2DE1EB23B33A}"/>
                </a:ext>
              </a:extLst>
            </p:cNvPr>
            <p:cNvSpPr txBox="1"/>
            <p:nvPr/>
          </p:nvSpPr>
          <p:spPr>
            <a:xfrm>
              <a:off x="4199524" y="1281602"/>
              <a:ext cx="411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10</a:t>
              </a:r>
            </a:p>
          </p:txBody>
        </p:sp>
      </p:grp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177BD54C-709B-C4CB-5BBA-1249F9801A72}"/>
              </a:ext>
            </a:extLst>
          </p:cNvPr>
          <p:cNvCxnSpPr>
            <a:cxnSpLocks/>
          </p:cNvCxnSpPr>
          <p:nvPr/>
        </p:nvCxnSpPr>
        <p:spPr>
          <a:xfrm flipV="1">
            <a:off x="3402943" y="1387388"/>
            <a:ext cx="196082" cy="1141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B001F908-E6AE-6E08-2A1D-5595917AF3B6}"/>
              </a:ext>
            </a:extLst>
          </p:cNvPr>
          <p:cNvCxnSpPr>
            <a:cxnSpLocks/>
          </p:cNvCxnSpPr>
          <p:nvPr/>
        </p:nvCxnSpPr>
        <p:spPr>
          <a:xfrm>
            <a:off x="4003442" y="1387388"/>
            <a:ext cx="196082" cy="283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age 52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EC5173C2-585F-A2DD-3B92-C11E7F1B0F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462" y="1149118"/>
            <a:ext cx="389459" cy="360040"/>
          </a:xfrm>
          <a:prstGeom prst="rect">
            <a:avLst/>
          </a:prstGeom>
        </p:spPr>
      </p:pic>
      <p:pic>
        <p:nvPicPr>
          <p:cNvPr id="17" name="Image 16" descr="Une image contenant Panneau de signalisation&#10;&#10;Description générée automatiquement">
            <a:extLst>
              <a:ext uri="{FF2B5EF4-FFF2-40B4-BE49-F238E27FC236}">
                <a16:creationId xmlns:a16="http://schemas.microsoft.com/office/drawing/2014/main" id="{E610D063-2AA3-09C9-9116-95CCB65140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18" y="269004"/>
            <a:ext cx="859693" cy="63709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E22CB6F-B4C8-2625-A94D-E67F8A7B50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018" y="6397950"/>
            <a:ext cx="3514609" cy="1579411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6DC8A3CF-3DB0-B515-BF4E-896471E5DC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4244" y="7946225"/>
            <a:ext cx="726762" cy="749542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93EBFBAB-4982-0886-6727-4643F7ECD8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5343" y="7396490"/>
            <a:ext cx="726762" cy="749542"/>
          </a:xfrm>
          <a:prstGeom prst="rect">
            <a:avLst/>
          </a:prstGeom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F8B3EA64-BC99-62D5-38B7-2C9CA396D410}"/>
              </a:ext>
            </a:extLst>
          </p:cNvPr>
          <p:cNvSpPr txBox="1"/>
          <p:nvPr/>
        </p:nvSpPr>
        <p:spPr>
          <a:xfrm>
            <a:off x="3670852" y="8280831"/>
            <a:ext cx="2936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/>
              <a:t>A</a:t>
            </a:r>
          </a:p>
        </p:txBody>
      </p:sp>
      <p:sp>
        <p:nvSpPr>
          <p:cNvPr id="2061" name="ZoneTexte 2060">
            <a:extLst>
              <a:ext uri="{FF2B5EF4-FFF2-40B4-BE49-F238E27FC236}">
                <a16:creationId xmlns:a16="http://schemas.microsoft.com/office/drawing/2014/main" id="{52B1FFA7-B9EF-883B-DD74-D1E84BFDFF8E}"/>
              </a:ext>
            </a:extLst>
          </p:cNvPr>
          <p:cNvSpPr txBox="1"/>
          <p:nvPr/>
        </p:nvSpPr>
        <p:spPr>
          <a:xfrm>
            <a:off x="4671081" y="7732886"/>
            <a:ext cx="2920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/>
              <a:t>B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50320F8-967D-4175-0242-EBBAEA3F384E}"/>
              </a:ext>
            </a:extLst>
          </p:cNvPr>
          <p:cNvSpPr/>
          <p:nvPr/>
        </p:nvSpPr>
        <p:spPr>
          <a:xfrm rot="19054708">
            <a:off x="3711799" y="7612429"/>
            <a:ext cx="20116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8E56D1F-0ADE-A6A8-D26D-4D01D321BF1B}"/>
              </a:ext>
            </a:extLst>
          </p:cNvPr>
          <p:cNvSpPr/>
          <p:nvPr/>
        </p:nvSpPr>
        <p:spPr>
          <a:xfrm rot="19054708">
            <a:off x="3384489" y="7587628"/>
            <a:ext cx="73663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D4F672BC-FF47-5D57-D7E9-DF3F4C081C14}"/>
              </a:ext>
            </a:extLst>
          </p:cNvPr>
          <p:cNvCxnSpPr>
            <a:cxnSpLocks/>
          </p:cNvCxnSpPr>
          <p:nvPr/>
        </p:nvCxnSpPr>
        <p:spPr>
          <a:xfrm flipH="1" flipV="1">
            <a:off x="3557898" y="7350122"/>
            <a:ext cx="486509" cy="51377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3AA6FE07-2758-D150-6CE7-F67E05CA0703}"/>
              </a:ext>
            </a:extLst>
          </p:cNvPr>
          <p:cNvGrpSpPr/>
          <p:nvPr/>
        </p:nvGrpSpPr>
        <p:grpSpPr>
          <a:xfrm>
            <a:off x="4046634" y="7498790"/>
            <a:ext cx="523691" cy="338554"/>
            <a:chOff x="8020628" y="3151414"/>
            <a:chExt cx="305792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BF39F484-5BBB-E6EE-1B0A-F822257A3B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2693D2C7-135A-33BC-EE89-47B2318E6B23}"/>
                </a:ext>
              </a:extLst>
            </p:cNvPr>
            <p:cNvSpPr txBox="1"/>
            <p:nvPr/>
          </p:nvSpPr>
          <p:spPr>
            <a:xfrm>
              <a:off x="8020628" y="3151414"/>
              <a:ext cx="30579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1’</a:t>
              </a:r>
            </a:p>
          </p:txBody>
        </p:sp>
      </p:grp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47FF9E20-DDCB-B34C-EA88-852143F27AE8}"/>
              </a:ext>
            </a:extLst>
          </p:cNvPr>
          <p:cNvCxnSpPr>
            <a:cxnSpLocks/>
          </p:cNvCxnSpPr>
          <p:nvPr/>
        </p:nvCxnSpPr>
        <p:spPr>
          <a:xfrm flipH="1" flipV="1">
            <a:off x="3322751" y="7573995"/>
            <a:ext cx="397139" cy="507450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9A6DECFA-8288-80CF-C54F-18A5496ECB21}"/>
              </a:ext>
            </a:extLst>
          </p:cNvPr>
          <p:cNvGrpSpPr/>
          <p:nvPr/>
        </p:nvGrpSpPr>
        <p:grpSpPr>
          <a:xfrm>
            <a:off x="3215532" y="8046780"/>
            <a:ext cx="305788" cy="338554"/>
            <a:chOff x="8011129" y="3141707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FE0F9F4-3596-4488-E5A1-C4A34117D2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45B59CAC-19DB-72AD-0EF0-0F78935EDF98}"/>
                </a:ext>
              </a:extLst>
            </p:cNvPr>
            <p:cNvSpPr txBox="1"/>
            <p:nvPr/>
          </p:nvSpPr>
          <p:spPr>
            <a:xfrm>
              <a:off x="8011129" y="3141707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049DB73B-6D5B-4623-606A-1958BAD510FC}"/>
              </a:ext>
            </a:extLst>
          </p:cNvPr>
          <p:cNvSpPr txBox="1"/>
          <p:nvPr/>
        </p:nvSpPr>
        <p:spPr>
          <a:xfrm>
            <a:off x="1554599" y="3969979"/>
            <a:ext cx="1447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Simple FEU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6E0BC-179A-16A7-F6BE-9A17B1FD2ED6}"/>
              </a:ext>
            </a:extLst>
          </p:cNvPr>
          <p:cNvSpPr txBox="1"/>
          <p:nvPr/>
        </p:nvSpPr>
        <p:spPr>
          <a:xfrm>
            <a:off x="1527583" y="7997435"/>
            <a:ext cx="1447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Double FEU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1AA75B5-B509-3447-2FDD-941CE2BAA80B}"/>
              </a:ext>
            </a:extLst>
          </p:cNvPr>
          <p:cNvSpPr txBox="1"/>
          <p:nvPr/>
        </p:nvSpPr>
        <p:spPr>
          <a:xfrm>
            <a:off x="1310606" y="945083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773D8CB-FC14-7871-EFFE-3885195B57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16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 dirty="0"/>
          </a:p>
        </p:txBody>
      </p:sp>
      <p:pic>
        <p:nvPicPr>
          <p:cNvPr id="7" name="Image 6" descr="Une image contenant Panneau de signalisation, signe&#10;&#10;Description générée automatiquement">
            <a:extLst>
              <a:ext uri="{FF2B5EF4-FFF2-40B4-BE49-F238E27FC236}">
                <a16:creationId xmlns:a16="http://schemas.microsoft.com/office/drawing/2014/main" id="{E580D896-09F9-A13C-EA3C-BF81359E2D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31" y="4500603"/>
            <a:ext cx="1069123" cy="9389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93A2340-4462-DC7D-BC12-89DED3BABCDB}"/>
              </a:ext>
            </a:extLst>
          </p:cNvPr>
          <p:cNvSpPr txBox="1"/>
          <p:nvPr/>
        </p:nvSpPr>
        <p:spPr>
          <a:xfrm>
            <a:off x="1600464" y="4496683"/>
            <a:ext cx="2599059" cy="1384995"/>
          </a:xfrm>
          <a:prstGeom prst="rect">
            <a:avLst/>
          </a:prstGeom>
          <a:noFill/>
          <a:ln>
            <a:solidFill>
              <a:srgbClr val="BC08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FF0000"/>
                </a:solidFill>
              </a:rPr>
              <a:t>BIEN VERIFIER LA PRESENCE DES ETIQUETTES « 24V » </a:t>
            </a:r>
            <a:r>
              <a:rPr lang="fr-FR" sz="1200" b="1">
                <a:solidFill>
                  <a:srgbClr val="FF0000"/>
                </a:solidFill>
              </a:rPr>
              <a:t>SUR LE FIL D’ALIMENTATION ET </a:t>
            </a:r>
            <a:r>
              <a:rPr lang="fr-FR" sz="1200" b="1" dirty="0">
                <a:solidFill>
                  <a:srgbClr val="FF0000"/>
                </a:solidFill>
              </a:rPr>
              <a:t>SUR LA CASSETTE AVANT </a:t>
            </a:r>
            <a:r>
              <a:rPr lang="fr-FR" sz="1200" b="1">
                <a:solidFill>
                  <a:srgbClr val="FF0000"/>
                </a:solidFill>
              </a:rPr>
              <a:t>LE BRANCHEMENT</a:t>
            </a:r>
          </a:p>
          <a:p>
            <a:pPr algn="ctr"/>
            <a:r>
              <a:rPr lang="fr-FR" sz="1200" b="1">
                <a:solidFill>
                  <a:srgbClr val="FF0000"/>
                </a:solidFill>
              </a:rPr>
              <a:t> </a:t>
            </a:r>
            <a:r>
              <a:rPr lang="fr-FR" sz="900" dirty="0">
                <a:solidFill>
                  <a:srgbClr val="FF0000"/>
                </a:solidFill>
              </a:rPr>
              <a:t>VOIR PAGE 6</a:t>
            </a:r>
          </a:p>
        </p:txBody>
      </p:sp>
    </p:spTree>
    <p:extLst>
      <p:ext uri="{BB962C8B-B14F-4D97-AF65-F5344CB8AC3E}">
        <p14:creationId xmlns:p14="http://schemas.microsoft.com/office/powerpoint/2010/main" val="1043936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Image 2060">
            <a:extLst>
              <a:ext uri="{FF2B5EF4-FFF2-40B4-BE49-F238E27FC236}">
                <a16:creationId xmlns:a16="http://schemas.microsoft.com/office/drawing/2014/main" id="{68052947-EF1D-EA90-3FD0-635B3BB1B2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9"/>
          <a:stretch/>
        </p:blipFill>
        <p:spPr>
          <a:xfrm>
            <a:off x="866790" y="3540580"/>
            <a:ext cx="4551673" cy="3592860"/>
          </a:xfrm>
          <a:prstGeom prst="rect">
            <a:avLst/>
          </a:prstGeom>
        </p:spPr>
      </p:pic>
      <p:pic>
        <p:nvPicPr>
          <p:cNvPr id="2050" name="Image 11">
            <a:extLst>
              <a:ext uri="{FF2B5EF4-FFF2-40B4-BE49-F238E27FC236}">
                <a16:creationId xmlns:a16="http://schemas.microsoft.com/office/drawing/2014/main" id="{CC4CBF22-450C-9638-2C21-BFD99277AC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60851" y="1328213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1">
            <a:extLst>
              <a:ext uri="{FF2B5EF4-FFF2-40B4-BE49-F238E27FC236}">
                <a16:creationId xmlns:a16="http://schemas.microsoft.com/office/drawing/2014/main" id="{688AB989-68DE-04A0-7CA0-4DAA3A43D3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2443193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Image 11">
            <a:extLst>
              <a:ext uri="{FF2B5EF4-FFF2-40B4-BE49-F238E27FC236}">
                <a16:creationId xmlns:a16="http://schemas.microsoft.com/office/drawing/2014/main" id="{5996CDC9-6BE3-344D-8408-7B0FA0034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5609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 descr="Une image contenant Police, Graphique, logo, blanc&#10;&#10;Description générée automatiquement">
            <a:extLst>
              <a:ext uri="{FF2B5EF4-FFF2-40B4-BE49-F238E27FC236}">
                <a16:creationId xmlns:a16="http://schemas.microsoft.com/office/drawing/2014/main" id="{4F95AC4A-E2EC-749D-6A38-BFC6AFD70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737" y="5604544"/>
            <a:ext cx="853614" cy="565519"/>
          </a:xfrm>
          <a:prstGeom prst="rect">
            <a:avLst/>
          </a:prstGeom>
        </p:spPr>
      </p:pic>
      <p:sp>
        <p:nvSpPr>
          <p:cNvPr id="8" name="Rectangle à coins arrondis 91">
            <a:extLst>
              <a:ext uri="{FF2B5EF4-FFF2-40B4-BE49-F238E27FC236}">
                <a16:creationId xmlns:a16="http://schemas.microsoft.com/office/drawing/2014/main" id="{6CB49AC7-7FB6-6E7B-DBF6-66924E620E22}"/>
              </a:ext>
            </a:extLst>
          </p:cNvPr>
          <p:cNvSpPr/>
          <p:nvPr/>
        </p:nvSpPr>
        <p:spPr>
          <a:xfrm>
            <a:off x="338941" y="622936"/>
            <a:ext cx="6180117" cy="2603154"/>
          </a:xfrm>
          <a:prstGeom prst="roundRect">
            <a:avLst>
              <a:gd name="adj" fmla="val 43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3470333"/>
            <a:ext cx="6180117" cy="568156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7891225-FA1B-2AC8-325B-C0F81B32D30B}"/>
              </a:ext>
            </a:extLst>
          </p:cNvPr>
          <p:cNvGrpSpPr/>
          <p:nvPr/>
        </p:nvGrpSpPr>
        <p:grpSpPr>
          <a:xfrm>
            <a:off x="374516" y="699106"/>
            <a:ext cx="448794" cy="360040"/>
            <a:chOff x="909647" y="3131289"/>
            <a:chExt cx="448794" cy="360040"/>
          </a:xfrm>
        </p:grpSpPr>
        <p:sp>
          <p:nvSpPr>
            <p:cNvPr id="15" name="Rectangle à coins arrondis 57">
              <a:extLst>
                <a:ext uri="{FF2B5EF4-FFF2-40B4-BE49-F238E27FC236}">
                  <a16:creationId xmlns:a16="http://schemas.microsoft.com/office/drawing/2014/main" id="{83F2BC39-6726-5FCC-06E7-1A65740A2815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902895BF-623F-8E86-0491-539EF3D4AB0E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17" name="Flèche : courbe vers le haut 16">
            <a:extLst>
              <a:ext uri="{FF2B5EF4-FFF2-40B4-BE49-F238E27FC236}">
                <a16:creationId xmlns:a16="http://schemas.microsoft.com/office/drawing/2014/main" id="{0F65D314-09E6-AED2-4E88-1819E5CE6DBA}"/>
              </a:ext>
            </a:extLst>
          </p:cNvPr>
          <p:cNvSpPr/>
          <p:nvPr/>
        </p:nvSpPr>
        <p:spPr>
          <a:xfrm rot="19902123">
            <a:off x="1213620" y="2290800"/>
            <a:ext cx="1238111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7A095080-5349-C431-7815-D0325600A3C2}"/>
              </a:ext>
            </a:extLst>
          </p:cNvPr>
          <p:cNvGrpSpPr/>
          <p:nvPr/>
        </p:nvGrpSpPr>
        <p:grpSpPr>
          <a:xfrm>
            <a:off x="1697142" y="2558543"/>
            <a:ext cx="305788" cy="338554"/>
            <a:chOff x="8014278" y="3151415"/>
            <a:chExt cx="305788" cy="338553"/>
          </a:xfrm>
        </p:grpSpPr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E7CAFE9A-250F-DD72-3B42-15C2EBF47A3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A919C3C-55E5-991C-B517-E91EF2C593B5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66FB01F0-316D-5736-09E5-D82D64723E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4920" y="2455766"/>
            <a:ext cx="565602" cy="566727"/>
          </a:xfrm>
          <a:prstGeom prst="rect">
            <a:avLst/>
          </a:prstGeom>
        </p:spPr>
      </p:pic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6A17432-0769-F30B-94A0-A815C6DFA05C}"/>
              </a:ext>
            </a:extLst>
          </p:cNvPr>
          <p:cNvCxnSpPr>
            <a:cxnSpLocks/>
          </p:cNvCxnSpPr>
          <p:nvPr/>
        </p:nvCxnSpPr>
        <p:spPr>
          <a:xfrm flipV="1">
            <a:off x="3260522" y="2443212"/>
            <a:ext cx="376714" cy="30291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37D69BD-DB34-17A5-4184-860DC1824121}"/>
              </a:ext>
            </a:extLst>
          </p:cNvPr>
          <p:cNvGrpSpPr/>
          <p:nvPr/>
        </p:nvGrpSpPr>
        <p:grpSpPr>
          <a:xfrm>
            <a:off x="2990997" y="2407575"/>
            <a:ext cx="305788" cy="338554"/>
            <a:chOff x="8014278" y="3151415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95B1030F-A9D2-BEA1-BBA5-235EB37A6C55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283E956A-DF11-6FDA-9DAD-44F3BF241D0F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27" name="Flèche : courbe vers le haut 26">
            <a:extLst>
              <a:ext uri="{FF2B5EF4-FFF2-40B4-BE49-F238E27FC236}">
                <a16:creationId xmlns:a16="http://schemas.microsoft.com/office/drawing/2014/main" id="{89094072-69C4-9F91-6DC2-487F63FF18D9}"/>
              </a:ext>
            </a:extLst>
          </p:cNvPr>
          <p:cNvSpPr/>
          <p:nvPr/>
        </p:nvSpPr>
        <p:spPr>
          <a:xfrm rot="19902123" flipV="1">
            <a:off x="5040981" y="2046657"/>
            <a:ext cx="1216788" cy="458677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1A44442-31EA-93C7-1137-67DDE60942AA}"/>
              </a:ext>
            </a:extLst>
          </p:cNvPr>
          <p:cNvGrpSpPr/>
          <p:nvPr/>
        </p:nvGrpSpPr>
        <p:grpSpPr>
          <a:xfrm>
            <a:off x="5403456" y="1965492"/>
            <a:ext cx="305788" cy="338554"/>
            <a:chOff x="8014278" y="3151415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0F14EBD-0514-2486-E9D5-ED60A2BC754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E865BBB-D429-495B-33C7-466D94BAF0DB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3544004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10</a:t>
              </a:r>
            </a:p>
          </p:txBody>
        </p:sp>
      </p:grpSp>
      <p:pic>
        <p:nvPicPr>
          <p:cNvPr id="2054" name="Graphique 2053" descr="Oreille contour">
            <a:extLst>
              <a:ext uri="{FF2B5EF4-FFF2-40B4-BE49-F238E27FC236}">
                <a16:creationId xmlns:a16="http://schemas.microsoft.com/office/drawing/2014/main" id="{9608F9F4-3DA5-B212-70D2-0F9FEA8CC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51773" y="5510637"/>
            <a:ext cx="706974" cy="706974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1756F9A2-4458-7A99-0F24-AA81D866D8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969" y="2424500"/>
            <a:ext cx="577693" cy="593761"/>
          </a:xfrm>
          <a:prstGeom prst="rect">
            <a:avLst/>
          </a:prstGeom>
        </p:spPr>
      </p:pic>
      <p:pic>
        <p:nvPicPr>
          <p:cNvPr id="2056" name="Image 2055">
            <a:extLst>
              <a:ext uri="{FF2B5EF4-FFF2-40B4-BE49-F238E27FC236}">
                <a16:creationId xmlns:a16="http://schemas.microsoft.com/office/drawing/2014/main" id="{0616C0C5-26DD-A2AC-0AE1-041324FF6C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313" y="6272266"/>
            <a:ext cx="858526" cy="760359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2051" name="Graphique 2050" descr="Tournevis contour">
            <a:extLst>
              <a:ext uri="{FF2B5EF4-FFF2-40B4-BE49-F238E27FC236}">
                <a16:creationId xmlns:a16="http://schemas.microsoft.com/office/drawing/2014/main" id="{F9814F95-3153-F7E8-34A2-C1091076DBA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765094">
            <a:off x="2826336" y="321595"/>
            <a:ext cx="1177579" cy="1177579"/>
          </a:xfrm>
          <a:prstGeom prst="rect">
            <a:avLst/>
          </a:prstGeom>
        </p:spPr>
      </p:pic>
      <p:cxnSp>
        <p:nvCxnSpPr>
          <p:cNvPr id="2067" name="Connecteur droit avec flèche 2066">
            <a:extLst>
              <a:ext uri="{FF2B5EF4-FFF2-40B4-BE49-F238E27FC236}">
                <a16:creationId xmlns:a16="http://schemas.microsoft.com/office/drawing/2014/main" id="{4C92451C-B480-8EEF-2E2D-A4A0936B62FC}"/>
              </a:ext>
            </a:extLst>
          </p:cNvPr>
          <p:cNvCxnSpPr>
            <a:cxnSpLocks/>
          </p:cNvCxnSpPr>
          <p:nvPr/>
        </p:nvCxnSpPr>
        <p:spPr>
          <a:xfrm flipH="1" flipV="1">
            <a:off x="3216212" y="4183623"/>
            <a:ext cx="246747" cy="349635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1" name="Forme libre : forme 2070">
            <a:extLst>
              <a:ext uri="{FF2B5EF4-FFF2-40B4-BE49-F238E27FC236}">
                <a16:creationId xmlns:a16="http://schemas.microsoft.com/office/drawing/2014/main" id="{39F83861-7BD2-1846-3087-8E608C993EDD}"/>
              </a:ext>
            </a:extLst>
          </p:cNvPr>
          <p:cNvSpPr/>
          <p:nvPr/>
        </p:nvSpPr>
        <p:spPr>
          <a:xfrm>
            <a:off x="1820828" y="4022678"/>
            <a:ext cx="1367341" cy="1797029"/>
          </a:xfrm>
          <a:custGeom>
            <a:avLst/>
            <a:gdLst>
              <a:gd name="connsiteX0" fmla="*/ 0 w 1346669"/>
              <a:gd name="connsiteY0" fmla="*/ 1038204 h 1797029"/>
              <a:gd name="connsiteX1" fmla="*/ 320675 w 1346669"/>
              <a:gd name="connsiteY1" fmla="*/ 177779 h 1797029"/>
              <a:gd name="connsiteX2" fmla="*/ 1314450 w 1346669"/>
              <a:gd name="connsiteY2" fmla="*/ 149204 h 1797029"/>
              <a:gd name="connsiteX3" fmla="*/ 1117600 w 1346669"/>
              <a:gd name="connsiteY3" fmla="*/ 1797029 h 179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669" h="1797029">
                <a:moveTo>
                  <a:pt x="0" y="1038204"/>
                </a:moveTo>
                <a:cubicBezTo>
                  <a:pt x="50800" y="682075"/>
                  <a:pt x="101600" y="325946"/>
                  <a:pt x="320675" y="177779"/>
                </a:cubicBezTo>
                <a:cubicBezTo>
                  <a:pt x="539750" y="29612"/>
                  <a:pt x="1181629" y="-120671"/>
                  <a:pt x="1314450" y="149204"/>
                </a:cubicBezTo>
                <a:cubicBezTo>
                  <a:pt x="1447271" y="419079"/>
                  <a:pt x="1127125" y="1556258"/>
                  <a:pt x="1117600" y="1797029"/>
                </a:cubicBezTo>
              </a:path>
            </a:pathLst>
          </a:cu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72" name="Forme libre : forme 2071">
            <a:extLst>
              <a:ext uri="{FF2B5EF4-FFF2-40B4-BE49-F238E27FC236}">
                <a16:creationId xmlns:a16="http://schemas.microsoft.com/office/drawing/2014/main" id="{F922BC8D-1D61-4903-180A-34FAEFFE3B4F}"/>
              </a:ext>
            </a:extLst>
          </p:cNvPr>
          <p:cNvSpPr/>
          <p:nvPr/>
        </p:nvSpPr>
        <p:spPr>
          <a:xfrm>
            <a:off x="2992823" y="3922472"/>
            <a:ext cx="940273" cy="1900410"/>
          </a:xfrm>
          <a:custGeom>
            <a:avLst/>
            <a:gdLst>
              <a:gd name="connsiteX0" fmla="*/ 13902 w 940273"/>
              <a:gd name="connsiteY0" fmla="*/ 897110 h 1900410"/>
              <a:gd name="connsiteX1" fmla="*/ 121852 w 940273"/>
              <a:gd name="connsiteY1" fmla="*/ 262110 h 1900410"/>
              <a:gd name="connsiteX2" fmla="*/ 902902 w 940273"/>
              <a:gd name="connsiteY2" fmla="*/ 112885 h 1900410"/>
              <a:gd name="connsiteX3" fmla="*/ 823527 w 940273"/>
              <a:gd name="connsiteY3" fmla="*/ 1900410 h 190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273" h="1900410">
                <a:moveTo>
                  <a:pt x="13902" y="897110"/>
                </a:moveTo>
                <a:cubicBezTo>
                  <a:pt x="-6207" y="644962"/>
                  <a:pt x="-26315" y="392814"/>
                  <a:pt x="121852" y="262110"/>
                </a:cubicBezTo>
                <a:cubicBezTo>
                  <a:pt x="270019" y="131406"/>
                  <a:pt x="785956" y="-160165"/>
                  <a:pt x="902902" y="112885"/>
                </a:cubicBezTo>
                <a:cubicBezTo>
                  <a:pt x="1019848" y="385935"/>
                  <a:pt x="825114" y="1640060"/>
                  <a:pt x="823527" y="190041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2" name="Connecteur droit avec flèche 2051">
            <a:extLst>
              <a:ext uri="{FF2B5EF4-FFF2-40B4-BE49-F238E27FC236}">
                <a16:creationId xmlns:a16="http://schemas.microsoft.com/office/drawing/2014/main" id="{422AF6B1-FF5B-F7FF-8130-AE1450A9503B}"/>
              </a:ext>
            </a:extLst>
          </p:cNvPr>
          <p:cNvCxnSpPr>
            <a:cxnSpLocks/>
          </p:cNvCxnSpPr>
          <p:nvPr/>
        </p:nvCxnSpPr>
        <p:spPr>
          <a:xfrm flipH="1">
            <a:off x="3812413" y="5373015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47830ECC-91C9-F881-CE37-3347C15949C1}"/>
              </a:ext>
            </a:extLst>
          </p:cNvPr>
          <p:cNvSpPr/>
          <p:nvPr/>
        </p:nvSpPr>
        <p:spPr>
          <a:xfrm rot="322087">
            <a:off x="2948162" y="4784684"/>
            <a:ext cx="107188" cy="1591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78" name="Image 2077">
            <a:extLst>
              <a:ext uri="{FF2B5EF4-FFF2-40B4-BE49-F238E27FC236}">
                <a16:creationId xmlns:a16="http://schemas.microsoft.com/office/drawing/2014/main" id="{4BAE14AB-5316-9818-53F9-0F0F8F6D736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698" y="4533258"/>
            <a:ext cx="444715" cy="38727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8D2C67-4F50-CC1F-ED44-C166B96604B8}"/>
              </a:ext>
            </a:extLst>
          </p:cNvPr>
          <p:cNvSpPr/>
          <p:nvPr/>
        </p:nvSpPr>
        <p:spPr>
          <a:xfrm rot="20455185">
            <a:off x="2224434" y="410275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AC3959-2252-1AD7-6D89-E908679E2256}"/>
              </a:ext>
            </a:extLst>
          </p:cNvPr>
          <p:cNvSpPr/>
          <p:nvPr/>
        </p:nvSpPr>
        <p:spPr>
          <a:xfrm rot="20455185">
            <a:off x="2388374" y="404583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D321DB1-6BD8-F5E4-AB69-C7B93CFFD338}"/>
              </a:ext>
            </a:extLst>
          </p:cNvPr>
          <p:cNvSpPr/>
          <p:nvPr/>
        </p:nvSpPr>
        <p:spPr>
          <a:xfrm rot="20707975">
            <a:off x="2550122" y="4003878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82E1698-8B1C-67AB-04B9-61EB8EB70DB1}"/>
              </a:ext>
            </a:extLst>
          </p:cNvPr>
          <p:cNvSpPr/>
          <p:nvPr/>
        </p:nvSpPr>
        <p:spPr>
          <a:xfrm rot="21028115">
            <a:off x="2701093" y="398598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54E50EB-16D7-472A-4E63-8C292882305B}"/>
              </a:ext>
            </a:extLst>
          </p:cNvPr>
          <p:cNvSpPr/>
          <p:nvPr/>
        </p:nvSpPr>
        <p:spPr>
          <a:xfrm>
            <a:off x="2858940" y="398782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5E578DC-4D75-1F6A-F506-C96CFAC8E011}"/>
              </a:ext>
            </a:extLst>
          </p:cNvPr>
          <p:cNvSpPr/>
          <p:nvPr/>
        </p:nvSpPr>
        <p:spPr>
          <a:xfrm rot="1455753">
            <a:off x="3011060" y="402431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01C24EC-1CA4-253D-E8D4-990458AFA835}"/>
              </a:ext>
            </a:extLst>
          </p:cNvPr>
          <p:cNvSpPr/>
          <p:nvPr/>
        </p:nvSpPr>
        <p:spPr>
          <a:xfrm rot="20707975">
            <a:off x="3210772" y="4054089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54A0282-500C-1BE3-451A-ECC8496F1874}"/>
              </a:ext>
            </a:extLst>
          </p:cNvPr>
          <p:cNvSpPr/>
          <p:nvPr/>
        </p:nvSpPr>
        <p:spPr>
          <a:xfrm rot="19575997">
            <a:off x="3084156" y="4126281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1E7BA61-3757-98E1-69E7-E1EF2DA7F015}"/>
              </a:ext>
            </a:extLst>
          </p:cNvPr>
          <p:cNvSpPr/>
          <p:nvPr/>
        </p:nvSpPr>
        <p:spPr>
          <a:xfrm rot="20707975">
            <a:off x="3355943" y="3988329"/>
            <a:ext cx="45719" cy="127672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0C541D0-BD26-BF8F-CDAF-2F9B40831A56}"/>
              </a:ext>
            </a:extLst>
          </p:cNvPr>
          <p:cNvSpPr/>
          <p:nvPr/>
        </p:nvSpPr>
        <p:spPr>
          <a:xfrm rot="20707975">
            <a:off x="3483687" y="3929166"/>
            <a:ext cx="45719" cy="154454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795B6B5-70FD-4E9E-A3F6-F4152E14BF48}"/>
              </a:ext>
            </a:extLst>
          </p:cNvPr>
          <p:cNvSpPr/>
          <p:nvPr/>
        </p:nvSpPr>
        <p:spPr>
          <a:xfrm rot="20707975">
            <a:off x="3627181" y="3889021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68D998A-D36B-8430-AA14-E5C09BA93C88}"/>
              </a:ext>
            </a:extLst>
          </p:cNvPr>
          <p:cNvSpPr/>
          <p:nvPr/>
        </p:nvSpPr>
        <p:spPr>
          <a:xfrm rot="1051994">
            <a:off x="3756728" y="3858007"/>
            <a:ext cx="45719" cy="168735"/>
          </a:xfrm>
          <a:prstGeom prst="rect">
            <a:avLst/>
          </a:prstGeom>
          <a:solidFill>
            <a:srgbClr val="DCD7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B4A14FC-88AB-A441-6F0E-CC28CC38C10F}"/>
              </a:ext>
            </a:extLst>
          </p:cNvPr>
          <p:cNvSpPr/>
          <p:nvPr/>
        </p:nvSpPr>
        <p:spPr>
          <a:xfrm rot="15369396">
            <a:off x="3892860" y="3935368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234E9B9-073A-FD66-87AB-86EBB35CE777}"/>
              </a:ext>
            </a:extLst>
          </p:cNvPr>
          <p:cNvSpPr/>
          <p:nvPr/>
        </p:nvSpPr>
        <p:spPr>
          <a:xfrm rot="15369396">
            <a:off x="3955620" y="4075768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ED30B1F-D14C-BCA0-E754-8FF6F48521BE}"/>
              </a:ext>
            </a:extLst>
          </p:cNvPr>
          <p:cNvSpPr/>
          <p:nvPr/>
        </p:nvSpPr>
        <p:spPr>
          <a:xfrm rot="20707975">
            <a:off x="3907058" y="3865167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9" name="Forme libre : forme 2068">
            <a:extLst>
              <a:ext uri="{FF2B5EF4-FFF2-40B4-BE49-F238E27FC236}">
                <a16:creationId xmlns:a16="http://schemas.microsoft.com/office/drawing/2014/main" id="{DBCF9544-5EC6-479C-696B-0D704040072D}"/>
              </a:ext>
            </a:extLst>
          </p:cNvPr>
          <p:cNvSpPr/>
          <p:nvPr/>
        </p:nvSpPr>
        <p:spPr>
          <a:xfrm>
            <a:off x="4202113" y="4656070"/>
            <a:ext cx="590550" cy="1181100"/>
          </a:xfrm>
          <a:custGeom>
            <a:avLst/>
            <a:gdLst>
              <a:gd name="connsiteX0" fmla="*/ 0 w 557212"/>
              <a:gd name="connsiteY0" fmla="*/ 1155649 h 1155649"/>
              <a:gd name="connsiteX1" fmla="*/ 133350 w 557212"/>
              <a:gd name="connsiteY1" fmla="*/ 222199 h 1155649"/>
              <a:gd name="connsiteX2" fmla="*/ 509587 w 557212"/>
              <a:gd name="connsiteY2" fmla="*/ 12649 h 1155649"/>
              <a:gd name="connsiteX3" fmla="*/ 557212 w 557212"/>
              <a:gd name="connsiteY3" fmla="*/ 474611 h 115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212" h="1155649">
                <a:moveTo>
                  <a:pt x="0" y="1155649"/>
                </a:moveTo>
                <a:cubicBezTo>
                  <a:pt x="24209" y="784174"/>
                  <a:pt x="48419" y="412699"/>
                  <a:pt x="133350" y="222199"/>
                </a:cubicBezTo>
                <a:cubicBezTo>
                  <a:pt x="218281" y="31699"/>
                  <a:pt x="438943" y="-29420"/>
                  <a:pt x="509587" y="12649"/>
                </a:cubicBezTo>
                <a:cubicBezTo>
                  <a:pt x="580231" y="54718"/>
                  <a:pt x="500062" y="389680"/>
                  <a:pt x="557212" y="47461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70" name="Connecteur droit avec flèche 2069">
            <a:extLst>
              <a:ext uri="{FF2B5EF4-FFF2-40B4-BE49-F238E27FC236}">
                <a16:creationId xmlns:a16="http://schemas.microsoft.com/office/drawing/2014/main" id="{C7D211F7-3D2F-E7B8-1135-549A9311DC6A}"/>
              </a:ext>
            </a:extLst>
          </p:cNvPr>
          <p:cNvCxnSpPr>
            <a:cxnSpLocks/>
          </p:cNvCxnSpPr>
          <p:nvPr/>
        </p:nvCxnSpPr>
        <p:spPr>
          <a:xfrm flipH="1">
            <a:off x="4197552" y="5400566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0A7640-EC97-708C-112E-8A593F50E81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4716" y="8351822"/>
            <a:ext cx="1169134" cy="75881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846B6A-CE37-783F-5CA1-1304B457856B}"/>
              </a:ext>
            </a:extLst>
          </p:cNvPr>
          <p:cNvSpPr txBox="1"/>
          <p:nvPr/>
        </p:nvSpPr>
        <p:spPr>
          <a:xfrm>
            <a:off x="758697" y="8387564"/>
            <a:ext cx="417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Pour déconnecter le panneau photovoltaïque utiliser l’outil fourni par ECLATEC</a:t>
            </a:r>
          </a:p>
        </p:txBody>
      </p:sp>
    </p:spTree>
    <p:extLst>
      <p:ext uri="{BB962C8B-B14F-4D97-AF65-F5344CB8AC3E}">
        <p14:creationId xmlns:p14="http://schemas.microsoft.com/office/powerpoint/2010/main" val="1057488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160" y="7010967"/>
            <a:ext cx="1201734" cy="78446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802473" y="134645"/>
            <a:ext cx="510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Mise en service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7BD1B8-A861-1DFE-1793-3F3DD0E47709}"/>
              </a:ext>
            </a:extLst>
          </p:cNvPr>
          <p:cNvSpPr txBox="1"/>
          <p:nvPr/>
        </p:nvSpPr>
        <p:spPr>
          <a:xfrm>
            <a:off x="1582895" y="6979362"/>
            <a:ext cx="527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Toutes les étapes précédentes ayant été respectées, le système sera opérationnel au bout de 2 minutes. </a:t>
            </a:r>
          </a:p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Dès le 1</a:t>
            </a:r>
            <a:r>
              <a:rPr lang="fr-FR" sz="1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 coucher du soleil le luminaire s’allumera.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655686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/>
          </a:p>
        </p:txBody>
      </p:sp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A1A68794-AD89-9904-550A-E7B36672255F}"/>
              </a:ext>
            </a:extLst>
          </p:cNvPr>
          <p:cNvSpPr/>
          <p:nvPr/>
        </p:nvSpPr>
        <p:spPr>
          <a:xfrm>
            <a:off x="353980" y="6967611"/>
            <a:ext cx="6180117" cy="1141010"/>
          </a:xfrm>
          <a:prstGeom prst="roundRect">
            <a:avLst>
              <a:gd name="adj" fmla="val 873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56C8CB4-BB5C-AB8E-7DA4-1F5A123A40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11923" y="2866145"/>
            <a:ext cx="1638604" cy="13162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0676F07C-3F58-A928-E4BE-808E5E74F6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8226" y="4188544"/>
            <a:ext cx="1444644" cy="1569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3" name="Groupe 2052">
            <a:extLst>
              <a:ext uri="{FF2B5EF4-FFF2-40B4-BE49-F238E27FC236}">
                <a16:creationId xmlns:a16="http://schemas.microsoft.com/office/drawing/2014/main" id="{9DB76521-23AB-5A24-AD68-DE9845DF8864}"/>
              </a:ext>
            </a:extLst>
          </p:cNvPr>
          <p:cNvGrpSpPr/>
          <p:nvPr/>
        </p:nvGrpSpPr>
        <p:grpSpPr>
          <a:xfrm>
            <a:off x="390685" y="2936466"/>
            <a:ext cx="448794" cy="360040"/>
            <a:chOff x="909647" y="3131289"/>
            <a:chExt cx="448794" cy="360040"/>
          </a:xfrm>
        </p:grpSpPr>
        <p:sp>
          <p:nvSpPr>
            <p:cNvPr id="2057" name="Rectangle à coins arrondis 57">
              <a:extLst>
                <a:ext uri="{FF2B5EF4-FFF2-40B4-BE49-F238E27FC236}">
                  <a16:creationId xmlns:a16="http://schemas.microsoft.com/office/drawing/2014/main" id="{C9DF3BB5-2BCD-6B20-C746-179DE73C55C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8" name="ZoneTexte 2057">
              <a:extLst>
                <a:ext uri="{FF2B5EF4-FFF2-40B4-BE49-F238E27FC236}">
                  <a16:creationId xmlns:a16="http://schemas.microsoft.com/office/drawing/2014/main" id="{AF68530D-A850-5E13-AA87-C22D94A4794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2059" name="Groupe 2058">
            <a:extLst>
              <a:ext uri="{FF2B5EF4-FFF2-40B4-BE49-F238E27FC236}">
                <a16:creationId xmlns:a16="http://schemas.microsoft.com/office/drawing/2014/main" id="{1398D4F1-AA37-B2DC-528F-21512D09D7EA}"/>
              </a:ext>
            </a:extLst>
          </p:cNvPr>
          <p:cNvGrpSpPr/>
          <p:nvPr/>
        </p:nvGrpSpPr>
        <p:grpSpPr>
          <a:xfrm>
            <a:off x="381160" y="4409439"/>
            <a:ext cx="448794" cy="360040"/>
            <a:chOff x="909647" y="3131289"/>
            <a:chExt cx="448794" cy="360040"/>
          </a:xfrm>
        </p:grpSpPr>
        <p:sp>
          <p:nvSpPr>
            <p:cNvPr id="2060" name="Rectangle à coins arrondis 57">
              <a:extLst>
                <a:ext uri="{FF2B5EF4-FFF2-40B4-BE49-F238E27FC236}">
                  <a16:creationId xmlns:a16="http://schemas.microsoft.com/office/drawing/2014/main" id="{3AD2753E-324F-B72A-A096-F87C9B442BC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2" name="ZoneTexte 2061">
              <a:extLst>
                <a:ext uri="{FF2B5EF4-FFF2-40B4-BE49-F238E27FC236}">
                  <a16:creationId xmlns:a16="http://schemas.microsoft.com/office/drawing/2014/main" id="{07222534-5523-D4D3-043C-70B61AE9E70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2063" name="Groupe 2062">
            <a:extLst>
              <a:ext uri="{FF2B5EF4-FFF2-40B4-BE49-F238E27FC236}">
                <a16:creationId xmlns:a16="http://schemas.microsoft.com/office/drawing/2014/main" id="{0791E36D-2011-6344-091F-06D8215CA409}"/>
              </a:ext>
            </a:extLst>
          </p:cNvPr>
          <p:cNvGrpSpPr/>
          <p:nvPr/>
        </p:nvGrpSpPr>
        <p:grpSpPr>
          <a:xfrm>
            <a:off x="388224" y="5916478"/>
            <a:ext cx="448794" cy="360040"/>
            <a:chOff x="909647" y="3131289"/>
            <a:chExt cx="448794" cy="360040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54B750AC-5EFB-E75D-ABDF-5DAA41F4AE6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5" name="ZoneTexte 2064">
              <a:extLst>
                <a:ext uri="{FF2B5EF4-FFF2-40B4-BE49-F238E27FC236}">
                  <a16:creationId xmlns:a16="http://schemas.microsoft.com/office/drawing/2014/main" id="{91020B7C-3B11-AF87-BB96-28EC5273323A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5722CCB-AC39-DFAD-83CF-04B828F1EEE8}"/>
              </a:ext>
            </a:extLst>
          </p:cNvPr>
          <p:cNvGrpSpPr/>
          <p:nvPr/>
        </p:nvGrpSpPr>
        <p:grpSpPr>
          <a:xfrm>
            <a:off x="5068754" y="638741"/>
            <a:ext cx="1444869" cy="799673"/>
            <a:chOff x="4769213" y="838170"/>
            <a:chExt cx="1778051" cy="1041350"/>
          </a:xfrm>
        </p:grpSpPr>
        <p:pic>
          <p:nvPicPr>
            <p:cNvPr id="3" name="Picture 2" descr="A black cable with a round connector&#10;&#10;Description automatically generated">
              <a:extLst>
                <a:ext uri="{FF2B5EF4-FFF2-40B4-BE49-F238E27FC236}">
                  <a16:creationId xmlns:a16="http://schemas.microsoft.com/office/drawing/2014/main" id="{42E42769-7BDC-FC85-020D-64229D763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4769213" y="838170"/>
              <a:ext cx="1778051" cy="95769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43FA7AFA-297D-4B5E-EE51-ED71CE812E06}"/>
                </a:ext>
              </a:extLst>
            </p:cNvPr>
            <p:cNvSpPr/>
            <p:nvPr/>
          </p:nvSpPr>
          <p:spPr>
            <a:xfrm rot="20081362">
              <a:off x="5047414" y="1456456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79" name="Rectangle 2078">
              <a:extLst>
                <a:ext uri="{FF2B5EF4-FFF2-40B4-BE49-F238E27FC236}">
                  <a16:creationId xmlns:a16="http://schemas.microsoft.com/office/drawing/2014/main" id="{AD46FE66-BD58-92D3-F8BE-21F4FAB31A46}"/>
                </a:ext>
              </a:extLst>
            </p:cNvPr>
            <p:cNvSpPr/>
            <p:nvPr/>
          </p:nvSpPr>
          <p:spPr>
            <a:xfrm rot="20081362">
              <a:off x="5080919" y="155928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9EED60C-06B9-ACB2-2C68-F084F9FF230A}"/>
                </a:ext>
              </a:extLst>
            </p:cNvPr>
            <p:cNvSpPr/>
            <p:nvPr/>
          </p:nvSpPr>
          <p:spPr>
            <a:xfrm rot="20081362">
              <a:off x="5209513" y="1610998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75" name="Image 2074">
              <a:extLst>
                <a:ext uri="{FF2B5EF4-FFF2-40B4-BE49-F238E27FC236}">
                  <a16:creationId xmlns:a16="http://schemas.microsoft.com/office/drawing/2014/main" id="{A7EA01C2-321C-578C-CC67-20152EEA2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46743">
              <a:off x="5776978" y="1258400"/>
              <a:ext cx="546100" cy="335528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CE26FE5-7CCD-3865-A519-CA61DC69ABC5}"/>
                </a:ext>
              </a:extLst>
            </p:cNvPr>
            <p:cNvSpPr/>
            <p:nvPr/>
          </p:nvSpPr>
          <p:spPr>
            <a:xfrm rot="20081362">
              <a:off x="5654641" y="150976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66" name="ZoneTexte 2065">
            <a:extLst>
              <a:ext uri="{FF2B5EF4-FFF2-40B4-BE49-F238E27FC236}">
                <a16:creationId xmlns:a16="http://schemas.microsoft.com/office/drawing/2014/main" id="{BDA5E17B-3B79-FD5D-4B16-6FD6021F8F31}"/>
              </a:ext>
            </a:extLst>
          </p:cNvPr>
          <p:cNvSpPr txBox="1"/>
          <p:nvPr/>
        </p:nvSpPr>
        <p:spPr>
          <a:xfrm>
            <a:off x="841322" y="620791"/>
            <a:ext cx="43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Dévisser le capot de la prise de test de la cassette et connecter le faisceau </a:t>
            </a:r>
            <a:r>
              <a:rPr lang="fr-F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676B693-C022-3F45-7355-6B7B89EBCC6C}"/>
              </a:ext>
            </a:extLst>
          </p:cNvPr>
          <p:cNvSpPr txBox="1"/>
          <p:nvPr/>
        </p:nvSpPr>
        <p:spPr>
          <a:xfrm>
            <a:off x="929582" y="2952175"/>
            <a:ext cx="269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Connecter le boitier </a:t>
            </a:r>
            <a:r>
              <a:rPr lang="fr-F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2CF9135-713E-5EB3-9D69-6AEB1F8B82FD}"/>
              </a:ext>
            </a:extLst>
          </p:cNvPr>
          <p:cNvSpPr txBox="1"/>
          <p:nvPr/>
        </p:nvSpPr>
        <p:spPr>
          <a:xfrm>
            <a:off x="910532" y="4307814"/>
            <a:ext cx="3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Presser le bouton du boitier </a:t>
            </a:r>
            <a:r>
              <a:rPr lang="fr-F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 pendant 2 secondes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7AF41FC-0F81-86CE-E0D5-2F3972CD30D5}"/>
              </a:ext>
            </a:extLst>
          </p:cNvPr>
          <p:cNvSpPr txBox="1"/>
          <p:nvPr/>
        </p:nvSpPr>
        <p:spPr>
          <a:xfrm>
            <a:off x="871563" y="5941233"/>
            <a:ext cx="3214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Déconnecter le boitier </a:t>
            </a:r>
            <a:r>
              <a:rPr lang="fr-F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582016"/>
            <a:ext cx="6180117" cy="6323710"/>
          </a:xfrm>
          <a:prstGeom prst="roundRect">
            <a:avLst>
              <a:gd name="adj" fmla="val 190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F58BAB32-4528-FD07-48C2-EEC6E94ACC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598" y="1363130"/>
            <a:ext cx="2592258" cy="1378735"/>
          </a:xfrm>
          <a:prstGeom prst="rect">
            <a:avLst/>
          </a:prstGeom>
        </p:spPr>
      </p:pic>
      <p:cxnSp>
        <p:nvCxnSpPr>
          <p:cNvPr id="2068" name="Connecteur droit avec flèche 2067">
            <a:extLst>
              <a:ext uri="{FF2B5EF4-FFF2-40B4-BE49-F238E27FC236}">
                <a16:creationId xmlns:a16="http://schemas.microsoft.com/office/drawing/2014/main" id="{C8803511-1C93-B19B-698C-FF0EB2A2AA56}"/>
              </a:ext>
            </a:extLst>
          </p:cNvPr>
          <p:cNvCxnSpPr>
            <a:cxnSpLocks/>
          </p:cNvCxnSpPr>
          <p:nvPr/>
        </p:nvCxnSpPr>
        <p:spPr>
          <a:xfrm flipH="1">
            <a:off x="5172303" y="1306749"/>
            <a:ext cx="65770" cy="48598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6B74DA49-961C-86AD-395E-8BBE6C35A4C6}"/>
              </a:ext>
            </a:extLst>
          </p:cNvPr>
          <p:cNvGrpSpPr/>
          <p:nvPr/>
        </p:nvGrpSpPr>
        <p:grpSpPr>
          <a:xfrm>
            <a:off x="393141" y="6471485"/>
            <a:ext cx="448794" cy="360040"/>
            <a:chOff x="909647" y="3131289"/>
            <a:chExt cx="448794" cy="360040"/>
          </a:xfrm>
        </p:grpSpPr>
        <p:sp>
          <p:nvSpPr>
            <p:cNvPr id="4" name="Rectangle à coins arrondis 57">
              <a:extLst>
                <a:ext uri="{FF2B5EF4-FFF2-40B4-BE49-F238E27FC236}">
                  <a16:creationId xmlns:a16="http://schemas.microsoft.com/office/drawing/2014/main" id="{FD4B43AE-A5CF-90E6-575E-B3AAB0559E0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D35844-F929-88C3-4FB9-D71736B6E8A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5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02A6AD01-F4F2-F761-9B70-A0978DC588BB}"/>
              </a:ext>
            </a:extLst>
          </p:cNvPr>
          <p:cNvSpPr txBox="1"/>
          <p:nvPr/>
        </p:nvSpPr>
        <p:spPr>
          <a:xfrm>
            <a:off x="836407" y="6436590"/>
            <a:ext cx="4370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Revisser le capot de la prise de test de la cassette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20214C-5469-8B15-C35C-D60648CE5A1D}"/>
              </a:ext>
            </a:extLst>
          </p:cNvPr>
          <p:cNvSpPr txBox="1"/>
          <p:nvPr/>
        </p:nvSpPr>
        <p:spPr>
          <a:xfrm>
            <a:off x="242922" y="8170507"/>
            <a:ext cx="6380922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Merci de suivre un de ces liens afin de déclarer la date de mise en service :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1"/>
              </a:rPr>
              <a:t>https://forms.office.com/e/xLx8x2EAD6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x_Image 6">
            <a:extLst>
              <a:ext uri="{FF2B5EF4-FFF2-40B4-BE49-F238E27FC236}">
                <a16:creationId xmlns:a16="http://schemas.microsoft.com/office/drawing/2014/main" id="{44D07668-2118-3E49-B4C4-8B9933298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495" y="8730981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532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F49C68-69FB-F4E6-E4D7-676CBF89662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21438" y="9359719"/>
            <a:ext cx="4365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2229B8-E272-8129-BB4B-70CEDEC4B32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 cas de dysfonctionnement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0C423F-B1EE-2995-A70E-5CCF17870171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</a:t>
            </a:r>
            <a:r>
              <a:rPr lang="fr-FR" sz="700"/>
              <a:t>- 54528 </a:t>
            </a:r>
            <a:r>
              <a:rPr lang="fr-FR" sz="700" dirty="0"/>
              <a:t>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81C08A0-245C-9024-D40C-B3AF7C6CA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26383"/>
              </p:ext>
            </p:extLst>
          </p:nvPr>
        </p:nvGraphicFramePr>
        <p:xfrm>
          <a:off x="318032" y="630738"/>
          <a:ext cx="6332827" cy="835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8682">
                  <a:extLst>
                    <a:ext uri="{9D8B030D-6E8A-4147-A177-3AD203B41FA5}">
                      <a16:colId xmlns:a16="http://schemas.microsoft.com/office/drawing/2014/main" val="3899661707"/>
                    </a:ext>
                  </a:extLst>
                </a:gridCol>
                <a:gridCol w="1514167">
                  <a:extLst>
                    <a:ext uri="{9D8B030D-6E8A-4147-A177-3AD203B41FA5}">
                      <a16:colId xmlns:a16="http://schemas.microsoft.com/office/drawing/2014/main" val="1686956060"/>
                    </a:ext>
                  </a:extLst>
                </a:gridCol>
                <a:gridCol w="3649978">
                  <a:extLst>
                    <a:ext uri="{9D8B030D-6E8A-4147-A177-3AD203B41FA5}">
                      <a16:colId xmlns:a16="http://schemas.microsoft.com/office/drawing/2014/main" val="607252129"/>
                    </a:ext>
                  </a:extLst>
                </a:gridCol>
              </a:tblGrid>
              <a:tr h="414999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200" b="1" u="none" strike="noStrike" dirty="0">
                          <a:effectLst/>
                        </a:rPr>
                        <a:t>Problèmes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200" b="1" u="none" strike="noStrike" dirty="0">
                          <a:effectLst/>
                        </a:rPr>
                        <a:t>Causes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200" b="1" u="none" strike="noStrike" dirty="0">
                          <a:effectLst/>
                        </a:rPr>
                        <a:t>Solutions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220700"/>
                  </a:ext>
                </a:extLst>
              </a:tr>
              <a:tr h="38388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Le SUNPOLE-C s'allume en journée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Le(s) connecteur(s) du panneau solaire sont mal inséré(s) 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que les connecteurs du panneau solaire soient bien insérés dans les connecteurs de la cassette.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986222"/>
                  </a:ext>
                </a:extLst>
              </a:tr>
              <a:tr h="3838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Déconnecter le panneau solaire de la cassette. Mesurer la tension du panneau solaire à l’aide d’un voltmètre aux bornes des connecteurs MC4. La tension à vide doit être comprise entre 34V et 42V.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Si la tension mesurée n’est pas comprise dans la plage contacter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Eclatec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22308"/>
                  </a:ext>
                </a:extLst>
              </a:tr>
              <a:tr h="968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84559"/>
                  </a:ext>
                </a:extLst>
              </a:tr>
              <a:tr h="414999"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 dirty="0">
                          <a:effectLst/>
                        </a:rPr>
                        <a:t>Le SUNPOLE-C ne s'allume pas à la tombée de la nuit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La tension délivrée par le panneau solaire est supérieure au seuil de tension de détection de la nuit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Attendre que la nuit tombe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58246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qu'une source lumineuse n'éclaire pas le panneau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5265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que le connecteur du luminaire soit bien inséré dans le connecteur de la cassette et que la bague de serrage soit bien vissée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929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Retirer la partie mâle du porte-fusible et le remettre en place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934556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Retirer la partie mâle du porte-fusible et désengager le fusible à l'intérieur. Vérifier à l'aide d'un multimètre si le fusible est HS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730366"/>
                  </a:ext>
                </a:extLst>
              </a:tr>
              <a:tr h="1383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115862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Le luminaire est mal raccordé ou mal câblé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que le connecteur du luminaire soit bien inséré dans le connecteur de la cassette et que la bague de serrage soit bien vissée.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301287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Ouvrir le luminaire pour vérifier le bon raccordement du câble et que la polarité est respectée. </a:t>
                      </a:r>
                      <a:br>
                        <a:rPr lang="fr-FR" sz="1000" u="none" strike="noStrike" dirty="0">
                          <a:effectLst/>
                        </a:rPr>
                      </a:br>
                      <a:r>
                        <a:rPr lang="fr-FR" sz="1000" u="none" strike="noStrike" dirty="0">
                          <a:effectLst/>
                        </a:rPr>
                        <a:t>+ rouge</a:t>
                      </a:r>
                      <a:r>
                        <a:rPr lang="fr-FR" sz="1000" u="none" strike="noStrike">
                          <a:effectLst/>
                        </a:rPr>
                        <a:t>/brun </a:t>
                      </a:r>
                      <a:r>
                        <a:rPr lang="fr-FR" sz="1000" u="none" strike="noStrike" dirty="0">
                          <a:effectLst/>
                        </a:rPr>
                        <a:t>et -Bleu/noir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5826318"/>
                  </a:ext>
                </a:extLst>
              </a:tr>
              <a:tr h="67091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Ouvrir le luminaire pour vérifier que les connecteurs des modules </a:t>
                      </a:r>
                      <a:r>
                        <a:rPr lang="fr-FR" sz="1000" u="none" strike="noStrike" dirty="0" err="1">
                          <a:effectLst/>
                        </a:rPr>
                        <a:t>led</a:t>
                      </a:r>
                      <a:r>
                        <a:rPr lang="fr-FR" sz="1000" u="none" strike="noStrike" dirty="0">
                          <a:effectLst/>
                        </a:rPr>
                        <a:t> sont bien connectés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308121"/>
                  </a:ext>
                </a:extLst>
              </a:tr>
              <a:tr h="13464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>
                          <a:effectLst/>
                        </a:rPr>
                        <a:t> 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2496"/>
                  </a:ext>
                </a:extLst>
              </a:tr>
              <a:tr h="414999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>
                          <a:effectLst/>
                        </a:rPr>
                        <a:t>Le SUNPOLE-C s'éteint après quelques jours de fonctionnement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La batterie est déchargée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que le panneau solaire est correctement branché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0417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qu'il n'y a pas de zones d'ombres sur le panneau solaire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69401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l'orientation du panneau solaire, le panneau solaire doit être orienté plein SUD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3781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Vérifier qu'en période hivernale de la neige ne stagne pas sur le panneau solaire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931760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00" u="none" strike="noStrike" dirty="0">
                          <a:effectLst/>
                        </a:rPr>
                        <a:t>En période hivernale, attendre quelques jours en fonction des conditions météos pour que la batterie puisse se recharger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842796"/>
                  </a:ext>
                </a:extLst>
              </a:tr>
            </a:tbl>
          </a:graphicData>
        </a:graphic>
      </p:graphicFrame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89054739-474E-ECBC-5B3E-EBD8DC44BFB3}"/>
              </a:ext>
            </a:extLst>
          </p:cNvPr>
          <p:cNvSpPr/>
          <p:nvPr/>
        </p:nvSpPr>
        <p:spPr>
          <a:xfrm>
            <a:off x="297712" y="604553"/>
            <a:ext cx="6388223" cy="838484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729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19">
            <a:extLst>
              <a:ext uri="{FF2B5EF4-FFF2-40B4-BE49-F238E27FC236}">
                <a16:creationId xmlns:a16="http://schemas.microsoft.com/office/drawing/2014/main" id="{D4738ED9-3E10-9999-D7EA-2FFF06BA30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99" y="3859249"/>
            <a:ext cx="4305299" cy="2409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22D86D7-3C22-DF44-F82C-2087DBA9DF67}"/>
              </a:ext>
            </a:extLst>
          </p:cNvPr>
          <p:cNvSpPr txBox="1"/>
          <p:nvPr/>
        </p:nvSpPr>
        <p:spPr>
          <a:xfrm>
            <a:off x="498767" y="38885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Date de mise en service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951B20D-1E12-52B1-3CF4-A886FA1281C8}"/>
              </a:ext>
            </a:extLst>
          </p:cNvPr>
          <p:cNvSpPr/>
          <p:nvPr/>
        </p:nvSpPr>
        <p:spPr>
          <a:xfrm>
            <a:off x="2214981" y="5807384"/>
            <a:ext cx="294567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6E69AB9-E011-2F3A-6496-FA15820F539D}"/>
              </a:ext>
            </a:extLst>
          </p:cNvPr>
          <p:cNvSpPr/>
          <p:nvPr/>
        </p:nvSpPr>
        <p:spPr>
          <a:xfrm>
            <a:off x="2530376" y="5799883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Bulle narrative : rectangle à coins arrondis 21">
            <a:extLst>
              <a:ext uri="{FF2B5EF4-FFF2-40B4-BE49-F238E27FC236}">
                <a16:creationId xmlns:a16="http://schemas.microsoft.com/office/drawing/2014/main" id="{A25716FA-10A4-6F4D-55A4-D8585A41518B}"/>
              </a:ext>
            </a:extLst>
          </p:cNvPr>
          <p:cNvSpPr/>
          <p:nvPr/>
        </p:nvSpPr>
        <p:spPr>
          <a:xfrm>
            <a:off x="1073215" y="6727930"/>
            <a:ext cx="1289050" cy="284094"/>
          </a:xfrm>
          <a:prstGeom prst="wedgeRoundRectCallout">
            <a:avLst>
              <a:gd name="adj1" fmla="val 43390"/>
              <a:gd name="adj2" fmla="val -22735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N° de mois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Bulle narrative : rectangle à coins arrondis 22">
            <a:extLst>
              <a:ext uri="{FF2B5EF4-FFF2-40B4-BE49-F238E27FC236}">
                <a16:creationId xmlns:a16="http://schemas.microsoft.com/office/drawing/2014/main" id="{A5D8D18C-7D4E-E543-ABF5-572DDF49FE6D}"/>
              </a:ext>
            </a:extLst>
          </p:cNvPr>
          <p:cNvSpPr/>
          <p:nvPr/>
        </p:nvSpPr>
        <p:spPr>
          <a:xfrm>
            <a:off x="3064788" y="6727930"/>
            <a:ext cx="838816" cy="284094"/>
          </a:xfrm>
          <a:prstGeom prst="wedgeRoundRectCallout">
            <a:avLst>
              <a:gd name="adj1" fmla="val -63854"/>
              <a:gd name="adj2" fmla="val -22639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Année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à coins arrondis 62">
            <a:extLst>
              <a:ext uri="{FF2B5EF4-FFF2-40B4-BE49-F238E27FC236}">
                <a16:creationId xmlns:a16="http://schemas.microsoft.com/office/drawing/2014/main" id="{C99E1DED-FC7D-2F4F-9A9E-92C213854E6F}"/>
              </a:ext>
            </a:extLst>
          </p:cNvPr>
          <p:cNvSpPr/>
          <p:nvPr/>
        </p:nvSpPr>
        <p:spPr>
          <a:xfrm>
            <a:off x="245365" y="3734424"/>
            <a:ext cx="6409410" cy="5675373"/>
          </a:xfrm>
          <a:prstGeom prst="roundRect">
            <a:avLst>
              <a:gd name="adj" fmla="val 291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E208B60F-76D0-9158-839B-A0599288A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548" y="7715626"/>
            <a:ext cx="2733601" cy="1497921"/>
          </a:xfrm>
          <a:prstGeom prst="rect">
            <a:avLst/>
          </a:prstGeom>
        </p:spPr>
      </p:pic>
      <p:sp>
        <p:nvSpPr>
          <p:cNvPr id="38" name="Ellipse 37">
            <a:extLst>
              <a:ext uri="{FF2B5EF4-FFF2-40B4-BE49-F238E27FC236}">
                <a16:creationId xmlns:a16="http://schemas.microsoft.com/office/drawing/2014/main" id="{08458499-9FDB-C68B-2BF8-6C7891730B52}"/>
              </a:ext>
            </a:extLst>
          </p:cNvPr>
          <p:cNvSpPr/>
          <p:nvPr/>
        </p:nvSpPr>
        <p:spPr>
          <a:xfrm>
            <a:off x="5534483" y="8255431"/>
            <a:ext cx="534412" cy="37651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318760D-1293-7F6C-ACDC-4452B27A1F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20" y="7905076"/>
            <a:ext cx="3076576" cy="1257891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5437E3BA-D501-0D44-4A94-EEFD5D120E0E}"/>
              </a:ext>
            </a:extLst>
          </p:cNvPr>
          <p:cNvSpPr/>
          <p:nvPr/>
        </p:nvSpPr>
        <p:spPr>
          <a:xfrm>
            <a:off x="1996652" y="8344525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4DD47974-D358-D5BF-1C9D-7A172D273127}"/>
              </a:ext>
            </a:extLst>
          </p:cNvPr>
          <p:cNvSpPr/>
          <p:nvPr/>
        </p:nvSpPr>
        <p:spPr>
          <a:xfrm>
            <a:off x="4936826" y="6367749"/>
            <a:ext cx="1195313" cy="720361"/>
          </a:xfrm>
          <a:prstGeom prst="wedgeRoundRectCallout">
            <a:avLst>
              <a:gd name="adj1" fmla="val -56902"/>
              <a:gd name="adj2" fmla="val -13981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fr-FR" sz="800" dirty="0">
                <a:solidFill>
                  <a:schemeClr val="dk1"/>
                </a:solidFill>
              </a:rPr>
              <a:t>Etiquette présente sur le carton d’emballage et sur la cassette</a:t>
            </a:r>
            <a:endParaRPr lang="fr-FR" sz="800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682B932-0146-5A40-3792-81F5CCBC0B0D}"/>
              </a:ext>
            </a:extLst>
          </p:cNvPr>
          <p:cNvCxnSpPr>
            <a:cxnSpLocks/>
            <a:stCxn id="26" idx="2"/>
            <a:endCxn id="4" idx="7"/>
          </p:cNvCxnSpPr>
          <p:nvPr/>
        </p:nvCxnSpPr>
        <p:spPr>
          <a:xfrm flipH="1">
            <a:off x="2452801" y="7088110"/>
            <a:ext cx="3081682" cy="13245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D9049D43-B40D-BCD7-0BF7-908E488A1460}"/>
              </a:ext>
            </a:extLst>
          </p:cNvPr>
          <p:cNvCxnSpPr>
            <a:cxnSpLocks/>
            <a:stCxn id="26" idx="2"/>
            <a:endCxn id="38" idx="0"/>
          </p:cNvCxnSpPr>
          <p:nvPr/>
        </p:nvCxnSpPr>
        <p:spPr>
          <a:xfrm>
            <a:off x="5534483" y="7088110"/>
            <a:ext cx="267206" cy="11673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CE82ABFA-E11A-1200-DA8B-CBDA2D2C8054}"/>
              </a:ext>
            </a:extLst>
          </p:cNvPr>
          <p:cNvSpPr txBox="1"/>
          <p:nvPr/>
        </p:nvSpPr>
        <p:spPr>
          <a:xfrm>
            <a:off x="163173" y="493834"/>
            <a:ext cx="6612635" cy="1508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La mise en service doit être faite avant la fin du mois de la date indiquée sur l'emballage.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Dès l’installation terminée, merci de suivre un de ces liens afin de déclarer la date de mise en service.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https://forms.office.com/e/xLx8x2EAD6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En cas de dépassement de cette date, contactez votre agent commercial ECLATEC. </a:t>
            </a:r>
            <a:endParaRPr lang="fr-F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x_Image 6">
            <a:extLst>
              <a:ext uri="{FF2B5EF4-FFF2-40B4-BE49-F238E27FC236}">
                <a16:creationId xmlns:a16="http://schemas.microsoft.com/office/drawing/2014/main" id="{FD85831E-436F-07FE-2707-C58C85116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0875" y="1172833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E0D4A3A-CCC7-24C6-CF88-A61C37C971FB}"/>
              </a:ext>
            </a:extLst>
          </p:cNvPr>
          <p:cNvSpPr txBox="1"/>
          <p:nvPr/>
        </p:nvSpPr>
        <p:spPr>
          <a:xfrm>
            <a:off x="163172" y="2073121"/>
            <a:ext cx="6612635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Pour les </a:t>
            </a:r>
            <a:r>
              <a:rPr lang="fr-FR" sz="12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configurations avec antenne WIZARD</a:t>
            </a:r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sur le luminaire, 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Qui correspondent aux profils nocturnes avec </a:t>
            </a:r>
            <a:r>
              <a:rPr lang="fr-FR" sz="12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abaissements et ou détections à heures fixes, détection communicante et télégestion WIZARD</a:t>
            </a:r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 : 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fr-FR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programmation doit se faire après installation et le luminaire doit être sous tension : 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57175"/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 réaliser de nuit, ou de jour en déconnectant le panneau solaire.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fr-FR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 l’absence de programmation, le luminaire fonctionne à 75% de sa puissance : 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57175"/>
            <a:r>
              <a:rPr lang="fr-FR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Risque de décharge rapide de la batterie, notamment en hiver (profil nocturne à programmer souvent moins énergivore). </a:t>
            </a:r>
          </a:p>
        </p:txBody>
      </p:sp>
    </p:spTree>
    <p:extLst>
      <p:ext uri="{BB962C8B-B14F-4D97-AF65-F5344CB8AC3E}">
        <p14:creationId xmlns:p14="http://schemas.microsoft.com/office/powerpoint/2010/main" val="210426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DE8C8DE-E967-CCA7-801A-E8CE1C4AEE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903" y="1658363"/>
            <a:ext cx="2112145" cy="1371830"/>
          </a:xfrm>
          <a:prstGeom prst="rect">
            <a:avLst/>
          </a:prstGeom>
        </p:spPr>
      </p:pic>
      <p:grpSp>
        <p:nvGrpSpPr>
          <p:cNvPr id="30" name="Groupe 29">
            <a:extLst>
              <a:ext uri="{FF2B5EF4-FFF2-40B4-BE49-F238E27FC236}">
                <a16:creationId xmlns:a16="http://schemas.microsoft.com/office/drawing/2014/main" id="{6E2E4BC7-6FFE-C111-01F5-E67CBEF15661}"/>
              </a:ext>
            </a:extLst>
          </p:cNvPr>
          <p:cNvGrpSpPr/>
          <p:nvPr/>
        </p:nvGrpSpPr>
        <p:grpSpPr>
          <a:xfrm>
            <a:off x="335807" y="5303917"/>
            <a:ext cx="2112145" cy="1383494"/>
            <a:chOff x="-3160670" y="4699530"/>
            <a:chExt cx="2112145" cy="1383494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FB41DC6E-E241-DAD1-D04B-552F230D8F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160670" y="4699530"/>
              <a:ext cx="2112145" cy="1371830"/>
            </a:xfrm>
            <a:prstGeom prst="rect">
              <a:avLst/>
            </a:prstGeom>
          </p:spPr>
        </p:pic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912F86C-C287-8B35-A24D-8B0EB0EB97AA}"/>
                </a:ext>
              </a:extLst>
            </p:cNvPr>
            <p:cNvGrpSpPr/>
            <p:nvPr/>
          </p:nvGrpSpPr>
          <p:grpSpPr>
            <a:xfrm>
              <a:off x="-2556677" y="4762499"/>
              <a:ext cx="1435795" cy="1320525"/>
              <a:chOff x="-2444674" y="4133873"/>
              <a:chExt cx="2252710" cy="1986808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0C91C3D-B848-C2EE-0E24-B7CA504708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056026" y="4360705"/>
                <a:ext cx="1864062" cy="1759976"/>
              </a:xfrm>
              <a:prstGeom prst="rect">
                <a:avLst/>
              </a:prstGeom>
              <a:noFill/>
            </p:spPr>
          </p:pic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E32C516F-0A24-6345-31DC-0275563C15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44674" y="4133873"/>
                <a:ext cx="1691667" cy="1740900"/>
              </a:xfrm>
              <a:prstGeom prst="line">
                <a:avLst/>
              </a:prstGeom>
              <a:noFill/>
              <a:ln w="190500">
                <a:gradFill>
                  <a:gsLst>
                    <a:gs pos="0">
                      <a:schemeClr val="tx1">
                        <a:alpha val="47000"/>
                      </a:schemeClr>
                    </a:gs>
                    <a:gs pos="52000">
                      <a:schemeClr val="tx1">
                        <a:lumMod val="50000"/>
                        <a:lumOff val="50000"/>
                        <a:alpha val="47000"/>
                      </a:schemeClr>
                    </a:gs>
                    <a:gs pos="77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76938B7B-7EC8-9C0A-7839-F7455DF34F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20292" y="4133873"/>
                <a:ext cx="23574" cy="1874520"/>
              </a:xfrm>
              <a:prstGeom prst="line">
                <a:avLst/>
              </a:prstGeom>
              <a:noFill/>
              <a:ln w="190500">
                <a:solidFill>
                  <a:srgbClr val="A72F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1447144"/>
            <a:ext cx="6409410" cy="716227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E5B5EE7-003C-1937-F25B-6245646F1F88}"/>
              </a:ext>
            </a:extLst>
          </p:cNvPr>
          <p:cNvSpPr txBox="1"/>
          <p:nvPr/>
        </p:nvSpPr>
        <p:spPr>
          <a:xfrm>
            <a:off x="2533632" y="1861767"/>
            <a:ext cx="4077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Le panneau photovoltaïque orienté vers le sud génère de l’électricité grâce à l’énergie solaire durant la journée. L’électricité produite est alors stockée dans la batterie.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C1FD32D-8432-CB59-712A-F099CBB33F1B}"/>
              </a:ext>
            </a:extLst>
          </p:cNvPr>
          <p:cNvSpPr txBox="1"/>
          <p:nvPr/>
        </p:nvSpPr>
        <p:spPr>
          <a:xfrm>
            <a:off x="2533632" y="3724603"/>
            <a:ext cx="407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Le coucher et le lever du soleil sont détectés par la mesure de la tension aux bornes du panneau photovoltaïque.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1B6603-3678-AC27-BE44-21532EEDBD86}"/>
              </a:ext>
            </a:extLst>
          </p:cNvPr>
          <p:cNvSpPr txBox="1"/>
          <p:nvPr/>
        </p:nvSpPr>
        <p:spPr>
          <a:xfrm>
            <a:off x="2500678" y="5275695"/>
            <a:ext cx="41432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Le panneau photovoltaïque ne tolère aucune ombre à sa surface (arbres, maisons,…) qui pourrait réduire sensiblement la production d’électricité et par conséquence nuire à la charge de la batterie.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2532468" y="6977776"/>
            <a:ext cx="4155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Le panneau photovoltaïque ne doit pas être soumis à un éclairage artificiel pendant la nuit. La pollution lumineuse pourrait engendrer une tension aux bornes du panneau photovoltaïque qui éteindrait le luminaire.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199" y="3446206"/>
            <a:ext cx="2125980" cy="138779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233188" y="41757"/>
            <a:ext cx="551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Fonctionnement du candélabre solaire</a:t>
            </a:r>
          </a:p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Utilisation normale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2F856FA6-58DC-FB43-667D-591C8559781F}"/>
              </a:ext>
            </a:extLst>
          </p:cNvPr>
          <p:cNvGrpSpPr/>
          <p:nvPr/>
        </p:nvGrpSpPr>
        <p:grpSpPr>
          <a:xfrm>
            <a:off x="355199" y="5205746"/>
            <a:ext cx="2139631" cy="3299438"/>
            <a:chOff x="215401" y="5182799"/>
            <a:chExt cx="2139631" cy="3299438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6014DD5-E0C6-297F-9162-F3747A0D1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401" y="7060364"/>
              <a:ext cx="2125979" cy="1358591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1357E837-48B4-09E9-89B4-DF9CE65E5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833" y="7190650"/>
              <a:ext cx="1316877" cy="124334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981B8F06-44CF-087D-B99C-E47BFE12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577009">
              <a:off x="565614" y="7163314"/>
              <a:ext cx="879105" cy="851941"/>
            </a:xfrm>
            <a:prstGeom prst="rect">
              <a:avLst/>
            </a:prstGeom>
          </p:spPr>
        </p:pic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73E02D5F-BE6F-A4E8-F5B9-3277733332F5}"/>
                </a:ext>
              </a:extLst>
            </p:cNvPr>
            <p:cNvCxnSpPr/>
            <p:nvPr/>
          </p:nvCxnSpPr>
          <p:spPr>
            <a:xfrm>
              <a:off x="289941" y="6944306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96E864DD-21AD-B551-55C0-AB210CD198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932" y="6976885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99199C63-DCB1-C1BE-EBAB-DC87981FD8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8723" y="5208751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eur droit 2047">
              <a:extLst>
                <a:ext uri="{FF2B5EF4-FFF2-40B4-BE49-F238E27FC236}">
                  <a16:creationId xmlns:a16="http://schemas.microsoft.com/office/drawing/2014/main" id="{37C36C39-0A6B-B58E-9BBF-E3AF3A83F9A1}"/>
                </a:ext>
              </a:extLst>
            </p:cNvPr>
            <p:cNvCxnSpPr/>
            <p:nvPr/>
          </p:nvCxnSpPr>
          <p:spPr>
            <a:xfrm>
              <a:off x="318723" y="5182799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E18EA4D2-976D-9C99-5F5F-4D597173B1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039" y="1870927"/>
            <a:ext cx="1227824" cy="1159266"/>
          </a:xfrm>
          <a:prstGeom prst="rect">
            <a:avLst/>
          </a:prstGeom>
        </p:spPr>
      </p:pic>
      <p:sp>
        <p:nvSpPr>
          <p:cNvPr id="2066" name="ZoneTexte 2065">
            <a:extLst>
              <a:ext uri="{FF2B5EF4-FFF2-40B4-BE49-F238E27FC236}">
                <a16:creationId xmlns:a16="http://schemas.microsoft.com/office/drawing/2014/main" id="{F88916DA-3949-7341-397D-598EEF752C46}"/>
              </a:ext>
            </a:extLst>
          </p:cNvPr>
          <p:cNvSpPr txBox="1"/>
          <p:nvPr/>
        </p:nvSpPr>
        <p:spPr>
          <a:xfrm>
            <a:off x="346288" y="1966410"/>
            <a:ext cx="1045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SUD</a:t>
            </a:r>
          </a:p>
        </p:txBody>
      </p:sp>
      <p:sp>
        <p:nvSpPr>
          <p:cNvPr id="2067" name="Flèche : droite 2066">
            <a:extLst>
              <a:ext uri="{FF2B5EF4-FFF2-40B4-BE49-F238E27FC236}">
                <a16:creationId xmlns:a16="http://schemas.microsoft.com/office/drawing/2014/main" id="{32944AD5-F2FF-0D2B-2A71-25CC35E1F8A0}"/>
              </a:ext>
            </a:extLst>
          </p:cNvPr>
          <p:cNvSpPr/>
          <p:nvPr/>
        </p:nvSpPr>
        <p:spPr>
          <a:xfrm rot="10800000">
            <a:off x="1277581" y="2198196"/>
            <a:ext cx="446651" cy="174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8" name="ZoneTexte 2067">
            <a:extLst>
              <a:ext uri="{FF2B5EF4-FFF2-40B4-BE49-F238E27FC236}">
                <a16:creationId xmlns:a16="http://schemas.microsoft.com/office/drawing/2014/main" id="{1633B1C1-BB68-ACC5-D2B9-6D79C5EA63CD}"/>
              </a:ext>
            </a:extLst>
          </p:cNvPr>
          <p:cNvSpPr txBox="1"/>
          <p:nvPr/>
        </p:nvSpPr>
        <p:spPr>
          <a:xfrm>
            <a:off x="333453" y="8711941"/>
            <a:ext cx="637267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L’étude d’éclairage et le dimensionnement énergétique des ensembles sont déterminés d’après les valeurs moyennes mensuelles d’ensoleillement relevées sur 15 années consécutives.</a:t>
            </a:r>
          </a:p>
          <a:p>
            <a:r>
              <a:rPr lang="fr-FR" sz="1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 cas de conditions d’ensoleillement plus défavorables et prolongées, le système réduira la puissance d’éclairage afin d’augmenter l’autonomie et d’éviter l’extinction totale du luminaire à terme.</a:t>
            </a:r>
            <a:endParaRPr lang="fr-FR" sz="10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A438D6E8-85EC-D2D9-E374-FB1F82153D4A}"/>
              </a:ext>
            </a:extLst>
          </p:cNvPr>
          <p:cNvSpPr/>
          <p:nvPr/>
        </p:nvSpPr>
        <p:spPr>
          <a:xfrm>
            <a:off x="277388" y="8711941"/>
            <a:ext cx="6365211" cy="707886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71FF5917-740B-529F-1E89-91202EFAC294}"/>
              </a:ext>
            </a:extLst>
          </p:cNvPr>
          <p:cNvSpPr txBox="1"/>
          <p:nvPr/>
        </p:nvSpPr>
        <p:spPr>
          <a:xfrm>
            <a:off x="1313658" y="944874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8D9EC2A-8BE7-CE20-73DA-6700ECCB363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1227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662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A258609-83CB-49CE-2059-B3A8E6AA9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794" y="4177146"/>
            <a:ext cx="2889990" cy="4016136"/>
          </a:xfrm>
          <a:prstGeom prst="rect">
            <a:avLst/>
          </a:prstGeom>
        </p:spPr>
      </p:pic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752135"/>
            <a:ext cx="6409410" cy="8401730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8CE2513-89CF-B043-979B-D0F603706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14" b="92961" l="8463" r="89983">
                        <a14:foregroundMark x1="41623" y1="8499" x2="41623" y2="8499"/>
                        <a14:foregroundMark x1="42487" y1="5179" x2="42487" y2="5179"/>
                        <a14:foregroundMark x1="8463" y1="83267" x2="8463" y2="83267"/>
                        <a14:foregroundMark x1="31606" y1="89907" x2="31606" y2="89907"/>
                        <a14:foregroundMark x1="52850" y1="92961" x2="52850" y2="92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246" y="4079081"/>
            <a:ext cx="3259060" cy="4238661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C3098A75-FFD2-8F30-E1D0-CAD19306B4F5}"/>
              </a:ext>
            </a:extLst>
          </p:cNvPr>
          <p:cNvSpPr txBox="1"/>
          <p:nvPr/>
        </p:nvSpPr>
        <p:spPr>
          <a:xfrm>
            <a:off x="410945" y="752135"/>
            <a:ext cx="563387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Livraison: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De 1 à 5 ensembles complets hors mât sur palette non gerbable.</a:t>
            </a:r>
          </a:p>
          <a:p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ensemble est constitué de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panneau photovoltaïque (PV)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cassette batterie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ou 2 luminaires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tête de mât préassemblée et 1 kit de vis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lot de fixations pour le PV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1 notice d’installation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Carton avec notice, fusible(s), outils spéciaux, </a:t>
            </a:r>
            <a:r>
              <a:rPr lang="fr-FR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endParaRPr lang="fr-FR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Légende : encadrée 1">
            <a:extLst>
              <a:ext uri="{FF2B5EF4-FFF2-40B4-BE49-F238E27FC236}">
                <a16:creationId xmlns:a16="http://schemas.microsoft.com/office/drawing/2014/main" id="{E59F4B9F-4921-7C51-FD68-AE0DBD7B6C9D}"/>
              </a:ext>
            </a:extLst>
          </p:cNvPr>
          <p:cNvSpPr/>
          <p:nvPr/>
        </p:nvSpPr>
        <p:spPr>
          <a:xfrm>
            <a:off x="1897167" y="4225653"/>
            <a:ext cx="447246" cy="268291"/>
          </a:xfrm>
          <a:prstGeom prst="borderCallout1">
            <a:avLst>
              <a:gd name="adj1" fmla="val 52515"/>
              <a:gd name="adj2" fmla="val 99093"/>
              <a:gd name="adj3" fmla="val 260997"/>
              <a:gd name="adj4" fmla="val 354865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PV</a:t>
            </a:r>
          </a:p>
        </p:txBody>
      </p:sp>
      <p:sp>
        <p:nvSpPr>
          <p:cNvPr id="4" name="Légende : encadrée 3">
            <a:extLst>
              <a:ext uri="{FF2B5EF4-FFF2-40B4-BE49-F238E27FC236}">
                <a16:creationId xmlns:a16="http://schemas.microsoft.com/office/drawing/2014/main" id="{C4C58A7A-7E00-0F7E-0715-C6D4676ED101}"/>
              </a:ext>
            </a:extLst>
          </p:cNvPr>
          <p:cNvSpPr/>
          <p:nvPr/>
        </p:nvSpPr>
        <p:spPr>
          <a:xfrm>
            <a:off x="734255" y="5930228"/>
            <a:ext cx="1162912" cy="536369"/>
          </a:xfrm>
          <a:prstGeom prst="borderCallout1">
            <a:avLst>
              <a:gd name="adj1" fmla="val 51470"/>
              <a:gd name="adj2" fmla="val 99876"/>
              <a:gd name="adj3" fmla="val 12306"/>
              <a:gd name="adj4" fmla="val 157330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Tête de mât + Kit vis</a:t>
            </a:r>
          </a:p>
        </p:txBody>
      </p:sp>
      <p:sp>
        <p:nvSpPr>
          <p:cNvPr id="5" name="Légende : encadrée 4">
            <a:hlinkClick r:id="rId6"/>
            <a:extLst>
              <a:ext uri="{FF2B5EF4-FFF2-40B4-BE49-F238E27FC236}">
                <a16:creationId xmlns:a16="http://schemas.microsoft.com/office/drawing/2014/main" id="{815F774E-E615-193F-02F1-D3EC404C3B18}"/>
              </a:ext>
            </a:extLst>
          </p:cNvPr>
          <p:cNvSpPr/>
          <p:nvPr/>
        </p:nvSpPr>
        <p:spPr>
          <a:xfrm>
            <a:off x="1008043" y="4692227"/>
            <a:ext cx="1246056" cy="473737"/>
          </a:xfrm>
          <a:prstGeom prst="borderCallout1">
            <a:avLst>
              <a:gd name="adj1" fmla="val 51427"/>
              <a:gd name="adj2" fmla="val 102072"/>
              <a:gd name="adj3" fmla="val 174366"/>
              <a:gd name="adj4" fmla="val 176694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Fixations PV</a:t>
            </a:r>
          </a:p>
        </p:txBody>
      </p:sp>
      <p:sp>
        <p:nvSpPr>
          <p:cNvPr id="6" name="Légende : encadrée 5">
            <a:extLst>
              <a:ext uri="{FF2B5EF4-FFF2-40B4-BE49-F238E27FC236}">
                <a16:creationId xmlns:a16="http://schemas.microsoft.com/office/drawing/2014/main" id="{25B0FBA6-F19A-549F-CE36-44FB2089208B}"/>
              </a:ext>
            </a:extLst>
          </p:cNvPr>
          <p:cNvSpPr/>
          <p:nvPr/>
        </p:nvSpPr>
        <p:spPr>
          <a:xfrm>
            <a:off x="734255" y="6995710"/>
            <a:ext cx="1054963" cy="327205"/>
          </a:xfrm>
          <a:prstGeom prst="borderCallout1">
            <a:avLst>
              <a:gd name="adj1" fmla="val 51403"/>
              <a:gd name="adj2" fmla="val 100612"/>
              <a:gd name="adj3" fmla="val 23536"/>
              <a:gd name="adj4" fmla="val 222993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Luminaire</a:t>
            </a:r>
          </a:p>
        </p:txBody>
      </p:sp>
      <p:sp>
        <p:nvSpPr>
          <p:cNvPr id="7" name="Légende : encadrée 6">
            <a:extLst>
              <a:ext uri="{FF2B5EF4-FFF2-40B4-BE49-F238E27FC236}">
                <a16:creationId xmlns:a16="http://schemas.microsoft.com/office/drawing/2014/main" id="{B6ADD975-8729-E9D0-4751-DDBB8EA76F8A}"/>
              </a:ext>
            </a:extLst>
          </p:cNvPr>
          <p:cNvSpPr/>
          <p:nvPr/>
        </p:nvSpPr>
        <p:spPr>
          <a:xfrm>
            <a:off x="5013896" y="7413166"/>
            <a:ext cx="994769" cy="473387"/>
          </a:xfrm>
          <a:prstGeom prst="borderCallout1">
            <a:avLst>
              <a:gd name="adj1" fmla="val 48761"/>
              <a:gd name="adj2" fmla="val -450"/>
              <a:gd name="adj3" fmla="val -10680"/>
              <a:gd name="adj4" fmla="val -54006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Cassette batterie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489873" y="195426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Livraison, réception, stockage, entretien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sp>
        <p:nvSpPr>
          <p:cNvPr id="12" name="Légende : encadrée 11">
            <a:extLst>
              <a:ext uri="{FF2B5EF4-FFF2-40B4-BE49-F238E27FC236}">
                <a16:creationId xmlns:a16="http://schemas.microsoft.com/office/drawing/2014/main" id="{83F6402D-2FD9-6C9A-7BAE-133AAD633B5F}"/>
              </a:ext>
            </a:extLst>
          </p:cNvPr>
          <p:cNvSpPr/>
          <p:nvPr/>
        </p:nvSpPr>
        <p:spPr>
          <a:xfrm>
            <a:off x="4630395" y="3747580"/>
            <a:ext cx="1816660" cy="746364"/>
          </a:xfrm>
          <a:prstGeom prst="borderCallout1">
            <a:avLst>
              <a:gd name="adj1" fmla="val 48761"/>
              <a:gd name="adj2" fmla="val -450"/>
              <a:gd name="adj3" fmla="val 323430"/>
              <a:gd name="adj4" fmla="val -47128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Carton avec notice, fusible(s), outils spéciaux, </a:t>
            </a:r>
            <a:r>
              <a:rPr lang="fr-FR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endParaRPr lang="fr-FR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53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659220"/>
            <a:ext cx="6409410" cy="861095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302132" y="729461"/>
            <a:ext cx="6212968" cy="829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cs typeface="Calibri" panose="020F0502020204030204" pitchFamily="34" charset="0"/>
              </a:rPr>
              <a:t>Réception 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La conformité à la commande des produits livrés et les éventuels dommages de transport doivent être vérifiés immédiatement à la réception.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Réclamer les dommages sous 48h auprès du transporteur.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La cassette batterie est scellée par 2 bandes de garantie : </a:t>
            </a:r>
          </a:p>
          <a:p>
            <a:r>
              <a:rPr lang="fr-FR" sz="1300" b="1" dirty="0">
                <a:latin typeface="Calibri" panose="020F0502020204030204" pitchFamily="34" charset="0"/>
                <a:cs typeface="Calibri" panose="020F0502020204030204" pitchFamily="34" charset="0"/>
              </a:rPr>
              <a:t>N’effectuer aucune modification ou intervention sur le produit : ne pas ouvrir, démonter, immerger, mettre en court-circuit, chauffer, incinérer, faire tomber ou choquer .</a:t>
            </a:r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300" b="1" dirty="0">
                <a:latin typeface="Calibri" panose="020F0502020204030204" pitchFamily="34" charset="0"/>
                <a:cs typeface="Calibri" panose="020F0502020204030204" pitchFamily="34" charset="0"/>
              </a:rPr>
              <a:t>Stockage 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La cassette batterie doit être stockée dans son emballage d'origine </a:t>
            </a:r>
            <a:r>
              <a:rPr lang="fr-FR" sz="13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à l’horizontale, avec une température ambiante comprise entre de +5°C à +25°C (45°C max), humidité relative comprise entre 15% et 65%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Ne pas stoker les ensembles directement sur le sol ni à proximité de matériaux pulvérulents.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Stocker les ensembles dans un local avec une ventilation adéquate. </a:t>
            </a: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300" b="1" dirty="0">
                <a:latin typeface="Calibri" panose="020F0502020204030204" pitchFamily="34" charset="0"/>
                <a:cs typeface="Calibri" panose="020F0502020204030204" pitchFamily="34" charset="0"/>
              </a:rPr>
              <a:t>Entretien 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S’assurer que la vitre du panneau photovoltaïque reste toujours propre.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Nettoyer périodiquement l’ensemble, les vasques et lentilles apparentes et procéder autant que nécessaire à un rinçage à l’eau douce tout en évitant les projections sous pression.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En bord de mer s’assurer que le dessous des composants n’est pas chargé de résidus salins, laver en basse pression si nécessaire.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En cas d’installation sur des sites exposés à des vents de sable et/ou brouillards salins, il est préconisé d’inspecter et de nettoyer l’ensemble autonome tous les 2 mois maximum.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300" dirty="0">
                <a:latin typeface="Calibri" panose="020F0502020204030204" pitchFamily="34" charset="0"/>
                <a:cs typeface="Calibri" panose="020F0502020204030204" pitchFamily="34" charset="0"/>
              </a:rPr>
              <a:t>Il est recommandé de vérifier annuellement la présence et le serrage des vis.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572415" y="-3370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Livraison, réception, stockage, entretien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4909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D38AFD1-34F0-0B45-BCBE-4DD3BD8C64CF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11" name="Image 10" descr="Une image contenant mur, Poubelle, voiture, sol&#10;&#10;Description générée automatiquement">
            <a:extLst>
              <a:ext uri="{FF2B5EF4-FFF2-40B4-BE49-F238E27FC236}">
                <a16:creationId xmlns:a16="http://schemas.microsoft.com/office/drawing/2014/main" id="{9A42919F-A378-0AF0-5572-7797D0C5E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328397" y="2579095"/>
            <a:ext cx="3255959" cy="1698828"/>
          </a:xfrm>
          <a:prstGeom prst="rect">
            <a:avLst/>
          </a:prstGeom>
        </p:spPr>
      </p:pic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14C8AD59-626D-DC2E-1D76-9302FA4C3B28}"/>
              </a:ext>
            </a:extLst>
          </p:cNvPr>
          <p:cNvSpPr/>
          <p:nvPr/>
        </p:nvSpPr>
        <p:spPr>
          <a:xfrm>
            <a:off x="5325227" y="3262158"/>
            <a:ext cx="587902" cy="332702"/>
          </a:xfrm>
          <a:prstGeom prst="wedgeRoundRectCallout">
            <a:avLst>
              <a:gd name="adj1" fmla="val -210996"/>
              <a:gd name="adj2" fmla="val -4460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fr-FR" sz="800" dirty="0">
                <a:solidFill>
                  <a:schemeClr val="dk1"/>
                </a:solidFill>
              </a:rPr>
              <a:t>Bande de garantie</a:t>
            </a:r>
            <a:endParaRPr lang="fr-FR" sz="800" dirty="0"/>
          </a:p>
        </p:txBody>
      </p:sp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F45FB327-0217-1088-1EBD-046AF926EC29}"/>
              </a:ext>
            </a:extLst>
          </p:cNvPr>
          <p:cNvSpPr/>
          <p:nvPr/>
        </p:nvSpPr>
        <p:spPr>
          <a:xfrm>
            <a:off x="384104" y="3249775"/>
            <a:ext cx="587902" cy="332702"/>
          </a:xfrm>
          <a:prstGeom prst="wedgeRoundRectCallout">
            <a:avLst>
              <a:gd name="adj1" fmla="val 124256"/>
              <a:gd name="adj2" fmla="val 5877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fr-FR" sz="800" dirty="0">
                <a:solidFill>
                  <a:schemeClr val="dk1"/>
                </a:solidFill>
              </a:rPr>
              <a:t>Bande de garantie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4047712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 69" descr="Une image contenant cercle, croquis, conception&#10;&#10;Description générée automatiquement">
            <a:extLst>
              <a:ext uri="{FF2B5EF4-FFF2-40B4-BE49-F238E27FC236}">
                <a16:creationId xmlns:a16="http://schemas.microsoft.com/office/drawing/2014/main" id="{A36B3753-1582-BE39-9269-5A37AB7DF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4356" y="1596409"/>
            <a:ext cx="387689" cy="39647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564F72CA-7B1C-5057-00D9-0BDC24D37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725"/>
          <a:stretch/>
        </p:blipFill>
        <p:spPr>
          <a:xfrm rot="18742489">
            <a:off x="3207250" y="7828423"/>
            <a:ext cx="1112676" cy="71371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83688097-2C63-233D-7DA6-0BC788E45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237" y="3967032"/>
            <a:ext cx="1450345" cy="1560458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61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texte 18">
            <a:extLst>
              <a:ext uri="{FF2B5EF4-FFF2-40B4-BE49-F238E27FC236}">
                <a16:creationId xmlns:a16="http://schemas.microsoft.com/office/drawing/2014/main" id="{22EC77A9-E721-B1B1-16EC-69CB37ED68BF}"/>
              </a:ext>
            </a:extLst>
          </p:cNvPr>
          <p:cNvSpPr txBox="1">
            <a:spLocks/>
          </p:cNvSpPr>
          <p:nvPr/>
        </p:nvSpPr>
        <p:spPr>
          <a:xfrm>
            <a:off x="895348" y="728051"/>
            <a:ext cx="1944216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PANNEAU SOLAIRE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6528921-A165-2E42-F5B8-8DF8B2402C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521" y="1117127"/>
            <a:ext cx="2346878" cy="168134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BD9BECF-E813-7494-D094-812F5B371BA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0900" y="1331405"/>
            <a:ext cx="1702549" cy="840639"/>
          </a:xfrm>
          <a:prstGeom prst="rect">
            <a:avLst/>
          </a:prstGeom>
        </p:spPr>
      </p:pic>
      <p:sp>
        <p:nvSpPr>
          <p:cNvPr id="13" name="Espace réservé du texte 18">
            <a:extLst>
              <a:ext uri="{FF2B5EF4-FFF2-40B4-BE49-F238E27FC236}">
                <a16:creationId xmlns:a16="http://schemas.microsoft.com/office/drawing/2014/main" id="{ABCEA2A4-9C2E-ECAB-D602-6DE46EEF95FF}"/>
              </a:ext>
            </a:extLst>
          </p:cNvPr>
          <p:cNvSpPr txBox="1">
            <a:spLocks/>
          </p:cNvSpPr>
          <p:nvPr/>
        </p:nvSpPr>
        <p:spPr>
          <a:xfrm>
            <a:off x="4074915" y="728051"/>
            <a:ext cx="1904051" cy="461665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CASSETTE  BATTERIE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60AFA40-5D2F-9C5B-1BD7-E4BAD282DA2F}"/>
              </a:ext>
            </a:extLst>
          </p:cNvPr>
          <p:cNvSpPr txBox="1"/>
          <p:nvPr/>
        </p:nvSpPr>
        <p:spPr>
          <a:xfrm>
            <a:off x="869084" y="21226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Nomenclature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C8474AB-D86D-F897-C693-DFDFBB5BF8D4}"/>
              </a:ext>
            </a:extLst>
          </p:cNvPr>
          <p:cNvSpPr txBox="1">
            <a:spLocks/>
          </p:cNvSpPr>
          <p:nvPr/>
        </p:nvSpPr>
        <p:spPr>
          <a:xfrm>
            <a:off x="694587" y="3026410"/>
            <a:ext cx="2348019" cy="904863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LUMINAIRE</a:t>
            </a:r>
          </a:p>
          <a:p>
            <a:pPr algn="ctr"/>
            <a:r>
              <a:rPr lang="fr-FR" dirty="0"/>
              <a:t>OU</a:t>
            </a:r>
          </a:p>
          <a:p>
            <a:pPr algn="ctr"/>
            <a:r>
              <a:rPr lang="fr-FR" dirty="0"/>
              <a:t>  2x LUMINAIRES IDENTIQUES 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05850204-9F6A-9E7F-6FAE-9661CD4C819B}"/>
              </a:ext>
            </a:extLst>
          </p:cNvPr>
          <p:cNvCxnSpPr>
            <a:cxnSpLocks/>
            <a:stCxn id="92" idx="0"/>
          </p:cNvCxnSpPr>
          <p:nvPr/>
        </p:nvCxnSpPr>
        <p:spPr>
          <a:xfrm flipH="1">
            <a:off x="3381228" y="634942"/>
            <a:ext cx="41487" cy="68491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1E38E0A0-B956-321C-37DD-004640CEB2FB}"/>
              </a:ext>
            </a:extLst>
          </p:cNvPr>
          <p:cNvCxnSpPr>
            <a:cxnSpLocks/>
          </p:cNvCxnSpPr>
          <p:nvPr/>
        </p:nvCxnSpPr>
        <p:spPr>
          <a:xfrm>
            <a:off x="332656" y="2891066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4" name="Connecteur droit 2053">
            <a:extLst>
              <a:ext uri="{FF2B5EF4-FFF2-40B4-BE49-F238E27FC236}">
                <a16:creationId xmlns:a16="http://schemas.microsoft.com/office/drawing/2014/main" id="{C10B963C-B6F0-ECF4-A21B-3F9CD898DE43}"/>
              </a:ext>
            </a:extLst>
          </p:cNvPr>
          <p:cNvCxnSpPr>
            <a:cxnSpLocks/>
          </p:cNvCxnSpPr>
          <p:nvPr/>
        </p:nvCxnSpPr>
        <p:spPr>
          <a:xfrm>
            <a:off x="332655" y="5597112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18">
            <a:extLst>
              <a:ext uri="{FF2B5EF4-FFF2-40B4-BE49-F238E27FC236}">
                <a16:creationId xmlns:a16="http://schemas.microsoft.com/office/drawing/2014/main" id="{0EC12529-C4DF-4DEB-86CD-1DA0EBC1235A}"/>
              </a:ext>
            </a:extLst>
          </p:cNvPr>
          <p:cNvSpPr txBox="1">
            <a:spLocks/>
          </p:cNvSpPr>
          <p:nvPr/>
        </p:nvSpPr>
        <p:spPr>
          <a:xfrm>
            <a:off x="3652922" y="3058205"/>
            <a:ext cx="2672413" cy="646331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 ENSEMBLE TETE DE MAT/ INTERFACE SIMPLE OU DOUBLE FEU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7BE2683-8A20-0548-2BE0-7B3ED6422DE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0704" y="6189173"/>
            <a:ext cx="330161" cy="3077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1B1C67C-14FA-EABC-145B-E3FE228A27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773" y="6560363"/>
            <a:ext cx="2703610" cy="2706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C7B5457-FAFC-51D1-B75D-CAE950D5A9B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909" y="6994941"/>
            <a:ext cx="2595337" cy="282791"/>
          </a:xfrm>
          <a:prstGeom prst="rect">
            <a:avLst/>
          </a:prstGeom>
        </p:spPr>
      </p:pic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8FD70D2B-8DD4-4F1D-3034-61F7FCFDAC26}"/>
              </a:ext>
            </a:extLst>
          </p:cNvPr>
          <p:cNvSpPr txBox="1">
            <a:spLocks/>
          </p:cNvSpPr>
          <p:nvPr/>
        </p:nvSpPr>
        <p:spPr>
          <a:xfrm>
            <a:off x="3652922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KIT FIXATION PANNEAU</a:t>
            </a:r>
          </a:p>
        </p:txBody>
      </p:sp>
      <p:sp>
        <p:nvSpPr>
          <p:cNvPr id="15" name="Espace réservé du texte 18">
            <a:extLst>
              <a:ext uri="{FF2B5EF4-FFF2-40B4-BE49-F238E27FC236}">
                <a16:creationId xmlns:a16="http://schemas.microsoft.com/office/drawing/2014/main" id="{6F81E70A-C829-0278-07FB-6FEF7BB9BBAC}"/>
              </a:ext>
            </a:extLst>
          </p:cNvPr>
          <p:cNvSpPr txBox="1">
            <a:spLocks/>
          </p:cNvSpPr>
          <p:nvPr/>
        </p:nvSpPr>
        <p:spPr>
          <a:xfrm>
            <a:off x="520096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KIT VISSERIE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87BE44-66DF-AA32-F663-4A998F55B4B5}"/>
              </a:ext>
            </a:extLst>
          </p:cNvPr>
          <p:cNvGrpSpPr/>
          <p:nvPr/>
        </p:nvGrpSpPr>
        <p:grpSpPr>
          <a:xfrm>
            <a:off x="654614" y="6881252"/>
            <a:ext cx="1019095" cy="499943"/>
            <a:chOff x="1014840" y="6854951"/>
            <a:chExt cx="589812" cy="28934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D03EF79-E25F-E96B-69F6-4217AC10D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4840" y="6854951"/>
              <a:ext cx="285794" cy="289347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2EE7881-A35B-5A35-FC72-0B707F5C84DE}"/>
                </a:ext>
              </a:extLst>
            </p:cNvPr>
            <p:cNvSpPr txBox="1"/>
            <p:nvPr/>
          </p:nvSpPr>
          <p:spPr>
            <a:xfrm>
              <a:off x="1304801" y="6886364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x28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47987187-11F7-52E8-8F05-34CCEED31CBF}"/>
              </a:ext>
            </a:extLst>
          </p:cNvPr>
          <p:cNvGrpSpPr/>
          <p:nvPr/>
        </p:nvGrpSpPr>
        <p:grpSpPr>
          <a:xfrm>
            <a:off x="2155205" y="6880886"/>
            <a:ext cx="947750" cy="441012"/>
            <a:chOff x="1814998" y="6897767"/>
            <a:chExt cx="548520" cy="255240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EDC70C34-2680-0610-4036-51A9FDD27BE0}"/>
                </a:ext>
              </a:extLst>
            </p:cNvPr>
            <p:cNvSpPr txBox="1"/>
            <p:nvPr/>
          </p:nvSpPr>
          <p:spPr>
            <a:xfrm>
              <a:off x="2063667" y="6931525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x48</a:t>
              </a:r>
            </a:p>
          </p:txBody>
        </p: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8A25FCFF-B2B6-BE38-6DE2-F6DDC2E10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4998" y="6897767"/>
              <a:ext cx="259819" cy="255240"/>
            </a:xfrm>
            <a:prstGeom prst="rect">
              <a:avLst/>
            </a:prstGeom>
          </p:spPr>
        </p:pic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56BC050F-1232-F97E-081A-CC7908753016}"/>
              </a:ext>
            </a:extLst>
          </p:cNvPr>
          <p:cNvGrpSpPr/>
          <p:nvPr/>
        </p:nvGrpSpPr>
        <p:grpSpPr>
          <a:xfrm>
            <a:off x="525205" y="6170637"/>
            <a:ext cx="1113755" cy="580434"/>
            <a:chOff x="595804" y="5898657"/>
            <a:chExt cx="698615" cy="311442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E5D79BA-9871-FA62-70EC-2D20F8279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5804" y="5898657"/>
              <a:ext cx="474588" cy="311442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FC7458F-74BD-7E46-C98D-70BBB5F055D6}"/>
                </a:ext>
              </a:extLst>
            </p:cNvPr>
            <p:cNvSpPr txBox="1"/>
            <p:nvPr/>
          </p:nvSpPr>
          <p:spPr>
            <a:xfrm>
              <a:off x="994569" y="6022409"/>
              <a:ext cx="299850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x20</a:t>
              </a:r>
            </a:p>
          </p:txBody>
        </p: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494DFE62-DF97-A667-23DE-C7BF859FB77F}"/>
              </a:ext>
            </a:extLst>
          </p:cNvPr>
          <p:cNvSpPr txBox="1"/>
          <p:nvPr/>
        </p:nvSpPr>
        <p:spPr>
          <a:xfrm>
            <a:off x="2693344" y="6373132"/>
            <a:ext cx="698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x3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CB15A702-7B4D-B29A-4902-334892712C6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5947" y="4023004"/>
            <a:ext cx="1482290" cy="1443053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9997F22C-8A31-DCE8-DED3-530A09FDAB80}"/>
              </a:ext>
            </a:extLst>
          </p:cNvPr>
          <p:cNvSpPr txBox="1"/>
          <p:nvPr/>
        </p:nvSpPr>
        <p:spPr>
          <a:xfrm>
            <a:off x="8291044" y="5020338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+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BF682A1-D23A-5A78-59B0-5DC3D15FA92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10" y="6208322"/>
            <a:ext cx="596369" cy="51933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F7A9308-F9B9-8B74-5124-D06DC27D418E}"/>
              </a:ext>
            </a:extLst>
          </p:cNvPr>
          <p:cNvSpPr txBox="1"/>
          <p:nvPr/>
        </p:nvSpPr>
        <p:spPr>
          <a:xfrm>
            <a:off x="5132854" y="6082472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x4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C03587-E3C3-F540-0BE0-BD2F280CA5A7}"/>
              </a:ext>
            </a:extLst>
          </p:cNvPr>
          <p:cNvSpPr txBox="1"/>
          <p:nvPr/>
        </p:nvSpPr>
        <p:spPr>
          <a:xfrm>
            <a:off x="6100872" y="6534511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x2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FD808F4-C93B-0D88-E3A4-6ECF55BA2EF4}"/>
              </a:ext>
            </a:extLst>
          </p:cNvPr>
          <p:cNvSpPr txBox="1"/>
          <p:nvPr/>
        </p:nvSpPr>
        <p:spPr>
          <a:xfrm>
            <a:off x="6104010" y="6924224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x2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7FA4E98-3605-695B-33C7-9F91C04B82B9}"/>
              </a:ext>
            </a:extLst>
          </p:cNvPr>
          <p:cNvCxnSpPr>
            <a:cxnSpLocks/>
          </p:cNvCxnSpPr>
          <p:nvPr/>
        </p:nvCxnSpPr>
        <p:spPr>
          <a:xfrm flipV="1">
            <a:off x="4982963" y="3773106"/>
            <a:ext cx="0" cy="1558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94175BC1-0EE9-4F7F-78A8-C07C5748F4EB}"/>
              </a:ext>
            </a:extLst>
          </p:cNvPr>
          <p:cNvCxnSpPr>
            <a:cxnSpLocks/>
          </p:cNvCxnSpPr>
          <p:nvPr/>
        </p:nvCxnSpPr>
        <p:spPr>
          <a:xfrm flipV="1">
            <a:off x="1868596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4A4B1FF2-0D9A-8733-EFE8-6DE25D048775}"/>
              </a:ext>
            </a:extLst>
          </p:cNvPr>
          <p:cNvSpPr txBox="1"/>
          <p:nvPr/>
        </p:nvSpPr>
        <p:spPr>
          <a:xfrm>
            <a:off x="1318779" y="940847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10A5A8F-7364-FFA1-B656-CD4986D9C08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033" y="4288004"/>
            <a:ext cx="1241351" cy="76567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432CCC66-FA39-760D-F365-E2A077F6179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9967" y="5233755"/>
            <a:ext cx="1241351" cy="76567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6AD0FC-3D15-6498-A628-73F6616AE1F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2772" y="9366478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  <p:sp>
        <p:nvSpPr>
          <p:cNvPr id="35" name="Espace réservé du texte 18">
            <a:extLst>
              <a:ext uri="{FF2B5EF4-FFF2-40B4-BE49-F238E27FC236}">
                <a16:creationId xmlns:a16="http://schemas.microsoft.com/office/drawing/2014/main" id="{DFB75DB4-F650-C997-E7BF-5D5F67F6C51C}"/>
              </a:ext>
            </a:extLst>
          </p:cNvPr>
          <p:cNvSpPr txBox="1">
            <a:spLocks/>
          </p:cNvSpPr>
          <p:nvPr/>
        </p:nvSpPr>
        <p:spPr>
          <a:xfrm>
            <a:off x="605376" y="7598845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1x Carton contenant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B1CB6578-FB8E-97AE-762C-3464D340C51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18" y="7958888"/>
            <a:ext cx="667100" cy="9651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C22CE40F-1EC3-98C6-1CB2-368369DC91F6}"/>
              </a:ext>
            </a:extLst>
          </p:cNvPr>
          <p:cNvSpPr txBox="1"/>
          <p:nvPr/>
        </p:nvSpPr>
        <p:spPr>
          <a:xfrm>
            <a:off x="3371120" y="8847722"/>
            <a:ext cx="1249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1 clé de sécurité</a:t>
            </a:r>
          </a:p>
          <a:p>
            <a:r>
              <a:rPr lang="fr-FR" sz="1000" dirty="0"/>
              <a:t>par palette</a:t>
            </a:r>
          </a:p>
        </p:txBody>
      </p: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E9112D8-A8F3-355A-FB80-85CA36532600}"/>
              </a:ext>
            </a:extLst>
          </p:cNvPr>
          <p:cNvCxnSpPr>
            <a:cxnSpLocks/>
          </p:cNvCxnSpPr>
          <p:nvPr/>
        </p:nvCxnSpPr>
        <p:spPr>
          <a:xfrm>
            <a:off x="331855" y="7484073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CDCD2E0B-247E-8629-7E65-E9CE77B79610}"/>
              </a:ext>
            </a:extLst>
          </p:cNvPr>
          <p:cNvSpPr txBox="1"/>
          <p:nvPr/>
        </p:nvSpPr>
        <p:spPr>
          <a:xfrm>
            <a:off x="2442660" y="8772663"/>
            <a:ext cx="98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 1Fusible par cassette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FF26D71-3256-4DCC-B633-5230ABE95C85}"/>
              </a:ext>
            </a:extLst>
          </p:cNvPr>
          <p:cNvSpPr txBox="1"/>
          <p:nvPr/>
        </p:nvSpPr>
        <p:spPr>
          <a:xfrm>
            <a:off x="388674" y="8895774"/>
            <a:ext cx="88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1 Notice par palette</a:t>
            </a:r>
          </a:p>
        </p:txBody>
      </p:sp>
      <p:pic>
        <p:nvPicPr>
          <p:cNvPr id="57" name="Image 56">
            <a:extLst>
              <a:ext uri="{FF2B5EF4-FFF2-40B4-BE49-F238E27FC236}">
                <a16:creationId xmlns:a16="http://schemas.microsoft.com/office/drawing/2014/main" id="{788CD92F-50AD-A342-A6BA-3DF0A2AF866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328" y="7965625"/>
            <a:ext cx="1169134" cy="758813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71743BB3-5BB0-07AC-B59C-8AF6F37935BF}"/>
              </a:ext>
            </a:extLst>
          </p:cNvPr>
          <p:cNvSpPr txBox="1"/>
          <p:nvPr/>
        </p:nvSpPr>
        <p:spPr>
          <a:xfrm>
            <a:off x="1376880" y="8571941"/>
            <a:ext cx="1556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1 outil pour déconnexion panneau PV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404E0266-DAE1-BB78-C480-277304B5809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530" y="7951107"/>
            <a:ext cx="314847" cy="889896"/>
          </a:xfrm>
          <a:prstGeom prst="rect">
            <a:avLst/>
          </a:prstGeom>
        </p:spPr>
      </p:pic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06DDC90A-EA0C-E08D-089D-B42EFEA810B4}"/>
              </a:ext>
            </a:extLst>
          </p:cNvPr>
          <p:cNvCxnSpPr>
            <a:cxnSpLocks/>
          </p:cNvCxnSpPr>
          <p:nvPr/>
        </p:nvCxnSpPr>
        <p:spPr>
          <a:xfrm flipV="1">
            <a:off x="1338463" y="7945057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24519E7A-8D21-5714-3147-EC361C1B9039}"/>
              </a:ext>
            </a:extLst>
          </p:cNvPr>
          <p:cNvCxnSpPr>
            <a:cxnSpLocks/>
          </p:cNvCxnSpPr>
          <p:nvPr/>
        </p:nvCxnSpPr>
        <p:spPr>
          <a:xfrm flipV="1">
            <a:off x="2438098" y="7958888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2D8A3001-A7EC-7FB0-E295-68F988026760}"/>
              </a:ext>
            </a:extLst>
          </p:cNvPr>
          <p:cNvCxnSpPr>
            <a:cxnSpLocks/>
          </p:cNvCxnSpPr>
          <p:nvPr/>
        </p:nvCxnSpPr>
        <p:spPr>
          <a:xfrm flipV="1">
            <a:off x="3381228" y="7930491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Connecteur droit 2048">
            <a:extLst>
              <a:ext uri="{FF2B5EF4-FFF2-40B4-BE49-F238E27FC236}">
                <a16:creationId xmlns:a16="http://schemas.microsoft.com/office/drawing/2014/main" id="{CAE3624B-3389-B38D-0AE4-29C2C8D865D2}"/>
              </a:ext>
            </a:extLst>
          </p:cNvPr>
          <p:cNvCxnSpPr>
            <a:cxnSpLocks/>
          </p:cNvCxnSpPr>
          <p:nvPr/>
        </p:nvCxnSpPr>
        <p:spPr>
          <a:xfrm flipV="1">
            <a:off x="4660704" y="7598845"/>
            <a:ext cx="0" cy="1614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5">
            <a:extLst>
              <a:ext uri="{FF2B5EF4-FFF2-40B4-BE49-F238E27FC236}">
                <a16:creationId xmlns:a16="http://schemas.microsoft.com/office/drawing/2014/main" id="{92BBC667-2A5E-9B8C-0786-1DD7B13604D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2661" y="7690324"/>
            <a:ext cx="1039959" cy="61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2" descr="A black cable with a round connector&#10;&#10;Description automatically generated">
            <a:extLst>
              <a:ext uri="{FF2B5EF4-FFF2-40B4-BE49-F238E27FC236}">
                <a16:creationId xmlns:a16="http://schemas.microsoft.com/office/drawing/2014/main" id="{9FDDC8C7-5A55-C274-21A3-E32FA4DA934B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862660" y="8300882"/>
            <a:ext cx="1036034" cy="568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60" name="ZoneTexte 2059">
            <a:extLst>
              <a:ext uri="{FF2B5EF4-FFF2-40B4-BE49-F238E27FC236}">
                <a16:creationId xmlns:a16="http://schemas.microsoft.com/office/drawing/2014/main" id="{BD4DE8C4-800D-8901-5639-4F84919EF85A}"/>
              </a:ext>
            </a:extLst>
          </p:cNvPr>
          <p:cNvSpPr txBox="1"/>
          <p:nvPr/>
        </p:nvSpPr>
        <p:spPr>
          <a:xfrm>
            <a:off x="4729335" y="8922284"/>
            <a:ext cx="15840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1 </a:t>
            </a:r>
            <a:r>
              <a:rPr lang="fr-FR" sz="1000" dirty="0" err="1"/>
              <a:t>Exaboot</a:t>
            </a:r>
            <a:r>
              <a:rPr lang="fr-FR" sz="1000" dirty="0"/>
              <a:t> par palette</a:t>
            </a:r>
          </a:p>
        </p:txBody>
      </p:sp>
      <p:pic>
        <p:nvPicPr>
          <p:cNvPr id="37" name="Image 36" descr="Une image contenant boîte, avion, intérieur, conception&#10;&#10;Description générée automatiquement">
            <a:extLst>
              <a:ext uri="{FF2B5EF4-FFF2-40B4-BE49-F238E27FC236}">
                <a16:creationId xmlns:a16="http://schemas.microsoft.com/office/drawing/2014/main" id="{A6FBF048-56B8-D6B1-9152-C414CEEB5B67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41256" y="4130418"/>
            <a:ext cx="970019" cy="516801"/>
          </a:xfrm>
          <a:prstGeom prst="rect">
            <a:avLst/>
          </a:prstGeom>
        </p:spPr>
      </p:pic>
      <p:pic>
        <p:nvPicPr>
          <p:cNvPr id="47" name="Image 46" descr="Une image contenant mur, sol, intérieur&#10;&#10;Description générée automatiquement">
            <a:extLst>
              <a:ext uri="{FF2B5EF4-FFF2-40B4-BE49-F238E27FC236}">
                <a16:creationId xmlns:a16="http://schemas.microsoft.com/office/drawing/2014/main" id="{079B3F6E-ECE0-3C75-DC32-5F881EC1651D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641" y="4940848"/>
            <a:ext cx="1019716" cy="580434"/>
          </a:xfrm>
          <a:prstGeom prst="rect">
            <a:avLst/>
          </a:prstGeom>
        </p:spPr>
      </p:pic>
      <p:sp>
        <p:nvSpPr>
          <p:cNvPr id="50" name="ZoneTexte 49">
            <a:extLst>
              <a:ext uri="{FF2B5EF4-FFF2-40B4-BE49-F238E27FC236}">
                <a16:creationId xmlns:a16="http://schemas.microsoft.com/office/drawing/2014/main" id="{5E08A940-8264-BBD0-B967-7C9199BA6234}"/>
              </a:ext>
            </a:extLst>
          </p:cNvPr>
          <p:cNvSpPr txBox="1"/>
          <p:nvPr/>
        </p:nvSpPr>
        <p:spPr>
          <a:xfrm>
            <a:off x="957534" y="4077882"/>
            <a:ext cx="8386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chemeClr val="bg1"/>
                </a:solidFill>
              </a:rPr>
              <a:t>Prise ZHAGA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90024AB-6A40-80AF-9CE1-E1B97DECB12C}"/>
              </a:ext>
            </a:extLst>
          </p:cNvPr>
          <p:cNvSpPr txBox="1"/>
          <p:nvPr/>
        </p:nvSpPr>
        <p:spPr>
          <a:xfrm>
            <a:off x="1124737" y="489319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chemeClr val="bg1"/>
                </a:solidFill>
              </a:rPr>
              <a:t>Détecteur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6A053381-E41F-23A4-0608-E80838599CAA}"/>
              </a:ext>
            </a:extLst>
          </p:cNvPr>
          <p:cNvSpPr txBox="1"/>
          <p:nvPr/>
        </p:nvSpPr>
        <p:spPr>
          <a:xfrm>
            <a:off x="1047264" y="4693907"/>
            <a:ext cx="34015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800" dirty="0"/>
              <a:t>OU</a:t>
            </a:r>
          </a:p>
        </p:txBody>
      </p:sp>
      <p:pic>
        <p:nvPicPr>
          <p:cNvPr id="61" name="Image 60" descr="Une image contenant Appareils électroniques, câble, machine, outil&#10;&#10;Description générée automatiquement">
            <a:extLst>
              <a:ext uri="{FF2B5EF4-FFF2-40B4-BE49-F238E27FC236}">
                <a16:creationId xmlns:a16="http://schemas.microsoft.com/office/drawing/2014/main" id="{76297E38-321C-4838-938B-B7715DA4BE1D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252" y="4304457"/>
            <a:ext cx="1243495" cy="338904"/>
          </a:xfrm>
          <a:prstGeom prst="rect">
            <a:avLst/>
          </a:prstGeom>
        </p:spPr>
      </p:pic>
      <p:sp>
        <p:nvSpPr>
          <p:cNvPr id="62" name="ZoneTexte 61">
            <a:extLst>
              <a:ext uri="{FF2B5EF4-FFF2-40B4-BE49-F238E27FC236}">
                <a16:creationId xmlns:a16="http://schemas.microsoft.com/office/drawing/2014/main" id="{9FD926E0-93DE-EEAC-C788-215E68BC3766}"/>
              </a:ext>
            </a:extLst>
          </p:cNvPr>
          <p:cNvSpPr txBox="1"/>
          <p:nvPr/>
        </p:nvSpPr>
        <p:spPr>
          <a:xfrm rot="16200000">
            <a:off x="89692" y="4259288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 dirty="0"/>
              <a:t>1 X OU 2 X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BF1E16E5-7B32-F301-855D-52904B17CF58}"/>
              </a:ext>
            </a:extLst>
          </p:cNvPr>
          <p:cNvSpPr txBox="1"/>
          <p:nvPr/>
        </p:nvSpPr>
        <p:spPr>
          <a:xfrm rot="16200000">
            <a:off x="88534" y="5082857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 dirty="0"/>
              <a:t>1 X OU 2 X</a:t>
            </a:r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87E981E7-FBCA-F28F-DC64-C22EB09CB356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9650" y="4945991"/>
            <a:ext cx="740445" cy="587894"/>
          </a:xfrm>
          <a:prstGeom prst="rect">
            <a:avLst/>
          </a:prstGeom>
        </p:spPr>
      </p:pic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F428BF39-EED6-959D-F400-95CB9D94FF64}"/>
              </a:ext>
            </a:extLst>
          </p:cNvPr>
          <p:cNvCxnSpPr>
            <a:cxnSpLocks/>
          </p:cNvCxnSpPr>
          <p:nvPr/>
        </p:nvCxnSpPr>
        <p:spPr>
          <a:xfrm>
            <a:off x="2693344" y="5077460"/>
            <a:ext cx="8644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Ellipse 70">
            <a:extLst>
              <a:ext uri="{FF2B5EF4-FFF2-40B4-BE49-F238E27FC236}">
                <a16:creationId xmlns:a16="http://schemas.microsoft.com/office/drawing/2014/main" id="{1DCCD7CC-06E1-7E4C-6FCC-A3C5B8232E58}"/>
              </a:ext>
            </a:extLst>
          </p:cNvPr>
          <p:cNvSpPr/>
          <p:nvPr/>
        </p:nvSpPr>
        <p:spPr>
          <a:xfrm>
            <a:off x="2640471" y="5000918"/>
            <a:ext cx="155579" cy="134884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ABDED9A6-52F0-95A2-5013-D93E67E42F75}"/>
              </a:ext>
            </a:extLst>
          </p:cNvPr>
          <p:cNvSpPr/>
          <p:nvPr/>
        </p:nvSpPr>
        <p:spPr>
          <a:xfrm>
            <a:off x="2071419" y="4252943"/>
            <a:ext cx="546838" cy="43474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8272B9EB-1A66-200B-A531-804725824B3B}"/>
              </a:ext>
            </a:extLst>
          </p:cNvPr>
          <p:cNvCxnSpPr>
            <a:cxnSpLocks/>
            <a:stCxn id="72" idx="5"/>
            <a:endCxn id="71" idx="0"/>
          </p:cNvCxnSpPr>
          <p:nvPr/>
        </p:nvCxnSpPr>
        <p:spPr>
          <a:xfrm>
            <a:off x="2538174" y="4624019"/>
            <a:ext cx="180087" cy="37689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189B2703-19F6-66C6-8678-C2DCE7675661}"/>
              </a:ext>
            </a:extLst>
          </p:cNvPr>
          <p:cNvSpPr txBox="1"/>
          <p:nvPr/>
        </p:nvSpPr>
        <p:spPr>
          <a:xfrm>
            <a:off x="2754777" y="4000895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b="1" dirty="0"/>
              <a:t>24 V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B74B6A22-4168-4BE1-B13F-1755D01450C6}"/>
              </a:ext>
            </a:extLst>
          </p:cNvPr>
          <p:cNvCxnSpPr>
            <a:cxnSpLocks/>
            <a:stCxn id="72" idx="7"/>
            <a:endCxn id="78" idx="1"/>
          </p:cNvCxnSpPr>
          <p:nvPr/>
        </p:nvCxnSpPr>
        <p:spPr>
          <a:xfrm flipV="1">
            <a:off x="2538174" y="4108617"/>
            <a:ext cx="216603" cy="20799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8994A3BB-41DA-0AB7-E60D-DFD773F03EEB}"/>
              </a:ext>
            </a:extLst>
          </p:cNvPr>
          <p:cNvCxnSpPr>
            <a:cxnSpLocks/>
          </p:cNvCxnSpPr>
          <p:nvPr/>
        </p:nvCxnSpPr>
        <p:spPr>
          <a:xfrm>
            <a:off x="1970007" y="5068360"/>
            <a:ext cx="27964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F7CBCA8B-54B5-CD8A-053B-BDD38BEEA25A}"/>
              </a:ext>
            </a:extLst>
          </p:cNvPr>
          <p:cNvCxnSpPr>
            <a:cxnSpLocks/>
          </p:cNvCxnSpPr>
          <p:nvPr/>
        </p:nvCxnSpPr>
        <p:spPr>
          <a:xfrm flipV="1">
            <a:off x="1958853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orme libre : forme 87">
            <a:extLst>
              <a:ext uri="{FF2B5EF4-FFF2-40B4-BE49-F238E27FC236}">
                <a16:creationId xmlns:a16="http://schemas.microsoft.com/office/drawing/2014/main" id="{ECF91F4D-D194-1554-51E1-DAECC71AB9E3}"/>
              </a:ext>
            </a:extLst>
          </p:cNvPr>
          <p:cNvSpPr/>
          <p:nvPr/>
        </p:nvSpPr>
        <p:spPr>
          <a:xfrm>
            <a:off x="1703335" y="4362844"/>
            <a:ext cx="163565" cy="13295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9" name="Forme libre : forme 88">
            <a:extLst>
              <a:ext uri="{FF2B5EF4-FFF2-40B4-BE49-F238E27FC236}">
                <a16:creationId xmlns:a16="http://schemas.microsoft.com/office/drawing/2014/main" id="{30DCA8FE-12A2-AD18-561E-5A1C96C3C8B3}"/>
              </a:ext>
            </a:extLst>
          </p:cNvPr>
          <p:cNvSpPr/>
          <p:nvPr/>
        </p:nvSpPr>
        <p:spPr>
          <a:xfrm flipV="1">
            <a:off x="1767298" y="5191897"/>
            <a:ext cx="98324" cy="5660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" name="Image 19" descr="Une image contenant texte, boîte, intérieur&#10;&#10;Description générée automatiquement">
            <a:extLst>
              <a:ext uri="{FF2B5EF4-FFF2-40B4-BE49-F238E27FC236}">
                <a16:creationId xmlns:a16="http://schemas.microsoft.com/office/drawing/2014/main" id="{B0897473-E63C-E8E9-7F0E-164B5C5F568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9335" y="2236080"/>
            <a:ext cx="1666503" cy="593255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46" name="Connecteur : en arc 45">
            <a:extLst>
              <a:ext uri="{FF2B5EF4-FFF2-40B4-BE49-F238E27FC236}">
                <a16:creationId xmlns:a16="http://schemas.microsoft.com/office/drawing/2014/main" id="{FD98E6B7-6685-5794-F8B3-F57BADFD133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5253449" y="1751725"/>
            <a:ext cx="402075" cy="44769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Image 2053">
            <a:extLst>
              <a:ext uri="{FF2B5EF4-FFF2-40B4-BE49-F238E27FC236}">
                <a16:creationId xmlns:a16="http://schemas.microsoft.com/office/drawing/2014/main" id="{13DC49F1-5B39-CE68-F805-191553E11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70" y="736467"/>
            <a:ext cx="2980907" cy="2197689"/>
          </a:xfrm>
          <a:prstGeom prst="rect">
            <a:avLst/>
          </a:prstGeom>
        </p:spPr>
      </p:pic>
      <p:pic>
        <p:nvPicPr>
          <p:cNvPr id="2050" name="Image 2049">
            <a:extLst>
              <a:ext uri="{FF2B5EF4-FFF2-40B4-BE49-F238E27FC236}">
                <a16:creationId xmlns:a16="http://schemas.microsoft.com/office/drawing/2014/main" id="{30F43704-D51F-D5CC-F06F-77FCAC27C2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782" y="650809"/>
            <a:ext cx="2508929" cy="2181785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115EFF3A-0D7D-AD89-8F12-E77EFDCF35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5085" y="4173503"/>
            <a:ext cx="2571227" cy="19964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7BA50FB-6D29-2405-96D7-85399BFA14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1844" y="4543425"/>
            <a:ext cx="2349809" cy="1560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D911B89-A790-F8C9-D314-AFF51F09A9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0191" y="7140165"/>
            <a:ext cx="3266327" cy="204400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114" y="98512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F004DA4A-6C7A-983F-F55A-2D4A32715033}"/>
              </a:ext>
            </a:extLst>
          </p:cNvPr>
          <p:cNvSpPr txBox="1"/>
          <p:nvPr/>
        </p:nvSpPr>
        <p:spPr>
          <a:xfrm>
            <a:off x="1301600" y="941970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60590BA-60E9-0A30-9162-5FDBAA1D59C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02" y="7181924"/>
            <a:ext cx="2127400" cy="2068521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C86380B6-73A4-6D5F-4CDB-66436D92CDF3}"/>
              </a:ext>
            </a:extLst>
          </p:cNvPr>
          <p:cNvGrpSpPr/>
          <p:nvPr/>
        </p:nvGrpSpPr>
        <p:grpSpPr>
          <a:xfrm>
            <a:off x="3634015" y="690294"/>
            <a:ext cx="448794" cy="360040"/>
            <a:chOff x="909647" y="3131289"/>
            <a:chExt cx="448794" cy="360040"/>
          </a:xfrm>
        </p:grpSpPr>
        <p:sp>
          <p:nvSpPr>
            <p:cNvPr id="28" name="Rectangle à coins arrondis 68">
              <a:extLst>
                <a:ext uri="{FF2B5EF4-FFF2-40B4-BE49-F238E27FC236}">
                  <a16:creationId xmlns:a16="http://schemas.microsoft.com/office/drawing/2014/main" id="{02D74DAF-5AAC-4EE7-7948-024AAA5A71B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BCB1A23-BDD4-BB4E-5BD9-398572204DA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2</a:t>
              </a:r>
            </a:p>
          </p:txBody>
        </p:sp>
      </p:grpSp>
      <p:pic>
        <p:nvPicPr>
          <p:cNvPr id="2051" name="Image 2050">
            <a:extLst>
              <a:ext uri="{FF2B5EF4-FFF2-40B4-BE49-F238E27FC236}">
                <a16:creationId xmlns:a16="http://schemas.microsoft.com/office/drawing/2014/main" id="{7E87A30D-7747-19B6-8B0D-8B5DB339FC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81359">
            <a:off x="1316575" y="3407893"/>
            <a:ext cx="394568" cy="304967"/>
          </a:xfrm>
          <a:prstGeom prst="rect">
            <a:avLst/>
          </a:prstGeom>
        </p:spPr>
      </p:pic>
      <p:cxnSp>
        <p:nvCxnSpPr>
          <p:cNvPr id="2113" name="Connecteur droit avec flèche 2112">
            <a:extLst>
              <a:ext uri="{FF2B5EF4-FFF2-40B4-BE49-F238E27FC236}">
                <a16:creationId xmlns:a16="http://schemas.microsoft.com/office/drawing/2014/main" id="{22E931F9-A51A-262C-8B51-ECE0EFA1A454}"/>
              </a:ext>
            </a:extLst>
          </p:cNvPr>
          <p:cNvCxnSpPr>
            <a:cxnSpLocks/>
          </p:cNvCxnSpPr>
          <p:nvPr/>
        </p:nvCxnSpPr>
        <p:spPr>
          <a:xfrm flipH="1">
            <a:off x="2664689" y="1210216"/>
            <a:ext cx="475416" cy="18884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Forme libre : forme 2052">
            <a:extLst>
              <a:ext uri="{FF2B5EF4-FFF2-40B4-BE49-F238E27FC236}">
                <a16:creationId xmlns:a16="http://schemas.microsoft.com/office/drawing/2014/main" id="{9FF440AC-9179-DFB5-4D6C-D3C71A0405C6}"/>
              </a:ext>
            </a:extLst>
          </p:cNvPr>
          <p:cNvSpPr/>
          <p:nvPr/>
        </p:nvSpPr>
        <p:spPr>
          <a:xfrm>
            <a:off x="1483240" y="2300977"/>
            <a:ext cx="860827" cy="1189037"/>
          </a:xfrm>
          <a:custGeom>
            <a:avLst/>
            <a:gdLst>
              <a:gd name="connsiteX0" fmla="*/ 796435 w 796435"/>
              <a:gd name="connsiteY0" fmla="*/ 0 h 966787"/>
              <a:gd name="connsiteX1" fmla="*/ 63010 w 796435"/>
              <a:gd name="connsiteY1" fmla="*/ 309562 h 966787"/>
              <a:gd name="connsiteX2" fmla="*/ 5860 w 796435"/>
              <a:gd name="connsiteY2" fmla="*/ 966787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6435" h="966787">
                <a:moveTo>
                  <a:pt x="796435" y="0"/>
                </a:moveTo>
                <a:cubicBezTo>
                  <a:pt x="495603" y="74215"/>
                  <a:pt x="194772" y="148431"/>
                  <a:pt x="63010" y="309562"/>
                </a:cubicBezTo>
                <a:cubicBezTo>
                  <a:pt x="-68752" y="470693"/>
                  <a:pt x="55072" y="927100"/>
                  <a:pt x="5860" y="966787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65" name="Image 2064">
            <a:extLst>
              <a:ext uri="{FF2B5EF4-FFF2-40B4-BE49-F238E27FC236}">
                <a16:creationId xmlns:a16="http://schemas.microsoft.com/office/drawing/2014/main" id="{15920C90-07B4-A839-229B-F8832AFAC2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57890">
            <a:off x="4825566" y="2952157"/>
            <a:ext cx="394568" cy="304967"/>
          </a:xfrm>
          <a:prstGeom prst="rect">
            <a:avLst/>
          </a:prstGeom>
        </p:spPr>
      </p:pic>
      <p:cxnSp>
        <p:nvCxnSpPr>
          <p:cNvPr id="2066" name="Connecteur droit avec flèche 2065">
            <a:extLst>
              <a:ext uri="{FF2B5EF4-FFF2-40B4-BE49-F238E27FC236}">
                <a16:creationId xmlns:a16="http://schemas.microsoft.com/office/drawing/2014/main" id="{32B5DBFC-AB7C-87F4-AAA5-2938929B4E80}"/>
              </a:ext>
            </a:extLst>
          </p:cNvPr>
          <p:cNvCxnSpPr>
            <a:cxnSpLocks/>
          </p:cNvCxnSpPr>
          <p:nvPr/>
        </p:nvCxnSpPr>
        <p:spPr>
          <a:xfrm flipV="1">
            <a:off x="5003974" y="1306633"/>
            <a:ext cx="0" cy="146503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A4348E0D-BD4E-7FCF-B9E6-2D1E9C10FC1F}"/>
              </a:ext>
            </a:extLst>
          </p:cNvPr>
          <p:cNvCxnSpPr>
            <a:cxnSpLocks/>
          </p:cNvCxnSpPr>
          <p:nvPr/>
        </p:nvCxnSpPr>
        <p:spPr>
          <a:xfrm rot="5400000" flipH="1">
            <a:off x="1624680" y="4667711"/>
            <a:ext cx="577945" cy="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371899" y="686418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90767F28-AF54-AAE7-E196-D7FF2E881CB1}"/>
              </a:ext>
            </a:extLst>
          </p:cNvPr>
          <p:cNvSpPr txBox="1"/>
          <p:nvPr/>
        </p:nvSpPr>
        <p:spPr>
          <a:xfrm>
            <a:off x="922793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Assemblage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60B7A53-6352-770B-B3D1-F8AB1FE5258B}"/>
              </a:ext>
            </a:extLst>
          </p:cNvPr>
          <p:cNvGrpSpPr/>
          <p:nvPr/>
        </p:nvGrpSpPr>
        <p:grpSpPr>
          <a:xfrm>
            <a:off x="390208" y="3881960"/>
            <a:ext cx="448794" cy="360040"/>
            <a:chOff x="909647" y="3131289"/>
            <a:chExt cx="448794" cy="360040"/>
          </a:xfrm>
        </p:grpSpPr>
        <p:sp>
          <p:nvSpPr>
            <p:cNvPr id="40" name="Rectangle à coins arrondis 68">
              <a:extLst>
                <a:ext uri="{FF2B5EF4-FFF2-40B4-BE49-F238E27FC236}">
                  <a16:creationId xmlns:a16="http://schemas.microsoft.com/office/drawing/2014/main" id="{317C3C08-42B0-EE58-19A2-EF3FCC9780B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01C6C3D5-FB0D-9052-1C6D-26433DE7AE3D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D122095C-480D-547D-603B-C7154747CB32}"/>
              </a:ext>
            </a:extLst>
          </p:cNvPr>
          <p:cNvGrpSpPr/>
          <p:nvPr/>
        </p:nvGrpSpPr>
        <p:grpSpPr>
          <a:xfrm>
            <a:off x="3712899" y="3885349"/>
            <a:ext cx="448794" cy="360040"/>
            <a:chOff x="909647" y="3131289"/>
            <a:chExt cx="448794" cy="360040"/>
          </a:xfrm>
        </p:grpSpPr>
        <p:sp>
          <p:nvSpPr>
            <p:cNvPr id="45" name="Rectangle à coins arrondis 68">
              <a:extLst>
                <a:ext uri="{FF2B5EF4-FFF2-40B4-BE49-F238E27FC236}">
                  <a16:creationId xmlns:a16="http://schemas.microsoft.com/office/drawing/2014/main" id="{99A18608-80C5-6742-98A6-DFD8F48E7FD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31B63EB0-2D10-6167-461B-8AEDB108CF0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93F981D9-9EAD-976E-7A7C-7D8123402EA8}"/>
              </a:ext>
            </a:extLst>
          </p:cNvPr>
          <p:cNvGrpSpPr/>
          <p:nvPr/>
        </p:nvGrpSpPr>
        <p:grpSpPr>
          <a:xfrm>
            <a:off x="396261" y="6841755"/>
            <a:ext cx="448794" cy="360040"/>
            <a:chOff x="909647" y="3131289"/>
            <a:chExt cx="448794" cy="360040"/>
          </a:xfrm>
        </p:grpSpPr>
        <p:sp>
          <p:nvSpPr>
            <p:cNvPr id="54" name="Rectangle à coins arrondis 68">
              <a:extLst>
                <a:ext uri="{FF2B5EF4-FFF2-40B4-BE49-F238E27FC236}">
                  <a16:creationId xmlns:a16="http://schemas.microsoft.com/office/drawing/2014/main" id="{B253541E-046B-1509-568D-12722BAC0BF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6C7CF5DF-91F5-0D57-DC78-8A89A153420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96069CBE-5A7A-1A66-30F1-2CB3F1232EFC}"/>
              </a:ext>
            </a:extLst>
          </p:cNvPr>
          <p:cNvGrpSpPr/>
          <p:nvPr/>
        </p:nvGrpSpPr>
        <p:grpSpPr>
          <a:xfrm>
            <a:off x="3095728" y="6833333"/>
            <a:ext cx="448794" cy="360040"/>
            <a:chOff x="909647" y="3131289"/>
            <a:chExt cx="448794" cy="360040"/>
          </a:xfrm>
        </p:grpSpPr>
        <p:sp>
          <p:nvSpPr>
            <p:cNvPr id="60" name="Rectangle à coins arrondis 68">
              <a:extLst>
                <a:ext uri="{FF2B5EF4-FFF2-40B4-BE49-F238E27FC236}">
                  <a16:creationId xmlns:a16="http://schemas.microsoft.com/office/drawing/2014/main" id="{88CEA659-C93D-CA83-5B1D-5034B7C04E1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F73BE230-4ECE-B489-9EE3-82DF9C437E89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6</a:t>
              </a:r>
            </a:p>
          </p:txBody>
        </p:sp>
      </p:grpSp>
      <p:sp>
        <p:nvSpPr>
          <p:cNvPr id="94" name="Forme libre : forme 93">
            <a:extLst>
              <a:ext uri="{FF2B5EF4-FFF2-40B4-BE49-F238E27FC236}">
                <a16:creationId xmlns:a16="http://schemas.microsoft.com/office/drawing/2014/main" id="{77141CD2-311F-AC2A-2CC8-DD630FDBE6A3}"/>
              </a:ext>
            </a:extLst>
          </p:cNvPr>
          <p:cNvSpPr/>
          <p:nvPr/>
        </p:nvSpPr>
        <p:spPr>
          <a:xfrm>
            <a:off x="5022850" y="2371419"/>
            <a:ext cx="838750" cy="1264534"/>
          </a:xfrm>
          <a:custGeom>
            <a:avLst/>
            <a:gdLst>
              <a:gd name="connsiteX0" fmla="*/ 374650 w 838750"/>
              <a:gd name="connsiteY0" fmla="*/ 0 h 1264534"/>
              <a:gd name="connsiteX1" fmla="*/ 63500 w 838750"/>
              <a:gd name="connsiteY1" fmla="*/ 127000 h 1264534"/>
              <a:gd name="connsiteX2" fmla="*/ 247650 w 838750"/>
              <a:gd name="connsiteY2" fmla="*/ 704850 h 1264534"/>
              <a:gd name="connsiteX3" fmla="*/ 838200 w 838750"/>
              <a:gd name="connsiteY3" fmla="*/ 927100 h 1264534"/>
              <a:gd name="connsiteX4" fmla="*/ 133350 w 838750"/>
              <a:gd name="connsiteY4" fmla="*/ 1263650 h 1264534"/>
              <a:gd name="connsiteX5" fmla="*/ 0 w 838750"/>
              <a:gd name="connsiteY5" fmla="*/ 819150 h 126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8750" h="1264534">
                <a:moveTo>
                  <a:pt x="374650" y="0"/>
                </a:moveTo>
                <a:cubicBezTo>
                  <a:pt x="229658" y="4762"/>
                  <a:pt x="84667" y="9525"/>
                  <a:pt x="63500" y="127000"/>
                </a:cubicBezTo>
                <a:cubicBezTo>
                  <a:pt x="42333" y="244475"/>
                  <a:pt x="118533" y="571500"/>
                  <a:pt x="247650" y="704850"/>
                </a:cubicBezTo>
                <a:cubicBezTo>
                  <a:pt x="376767" y="838200"/>
                  <a:pt x="857250" y="833967"/>
                  <a:pt x="838200" y="927100"/>
                </a:cubicBezTo>
                <a:cubicBezTo>
                  <a:pt x="819150" y="1020233"/>
                  <a:pt x="273050" y="1281642"/>
                  <a:pt x="133350" y="1263650"/>
                </a:cubicBezTo>
                <a:cubicBezTo>
                  <a:pt x="-6350" y="1245658"/>
                  <a:pt x="48683" y="894292"/>
                  <a:pt x="0" y="819150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2" name="Ellipse 2081">
            <a:extLst>
              <a:ext uri="{FF2B5EF4-FFF2-40B4-BE49-F238E27FC236}">
                <a16:creationId xmlns:a16="http://schemas.microsoft.com/office/drawing/2014/main" id="{D22FD0AF-11FF-888A-EA89-5E5D98C8B0E0}"/>
              </a:ext>
            </a:extLst>
          </p:cNvPr>
          <p:cNvSpPr/>
          <p:nvPr/>
        </p:nvSpPr>
        <p:spPr>
          <a:xfrm rot="2944308">
            <a:off x="4793534" y="6391185"/>
            <a:ext cx="1611430" cy="1008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avec flèche 65">
            <a:extLst>
              <a:ext uri="{FF2B5EF4-FFF2-40B4-BE49-F238E27FC236}">
                <a16:creationId xmlns:a16="http://schemas.microsoft.com/office/drawing/2014/main" id="{6F423289-41C4-D6D3-1BD7-96EC593E8C74}"/>
              </a:ext>
            </a:extLst>
          </p:cNvPr>
          <p:cNvCxnSpPr>
            <a:cxnSpLocks/>
          </p:cNvCxnSpPr>
          <p:nvPr/>
        </p:nvCxnSpPr>
        <p:spPr>
          <a:xfrm flipV="1">
            <a:off x="4570699" y="6796246"/>
            <a:ext cx="1044376" cy="823239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3" name="Lune 2082">
            <a:extLst>
              <a:ext uri="{FF2B5EF4-FFF2-40B4-BE49-F238E27FC236}">
                <a16:creationId xmlns:a16="http://schemas.microsoft.com/office/drawing/2014/main" id="{25336767-E4DC-4A1A-072F-7537BE1B4BAB}"/>
              </a:ext>
            </a:extLst>
          </p:cNvPr>
          <p:cNvSpPr/>
          <p:nvPr/>
        </p:nvSpPr>
        <p:spPr>
          <a:xfrm rot="19033336">
            <a:off x="5675493" y="6815887"/>
            <a:ext cx="308666" cy="1192221"/>
          </a:xfrm>
          <a:prstGeom prst="moon">
            <a:avLst>
              <a:gd name="adj" fmla="val 0"/>
            </a:avLst>
          </a:prstGeom>
          <a:ln w="25400">
            <a:solidFill>
              <a:srgbClr val="BC08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3F5FE992-E44B-0A97-D27F-907CCF2B7C28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487210" y="6854812"/>
            <a:ext cx="53180" cy="107476"/>
          </a:xfrm>
          <a:prstGeom prst="straightConnector1">
            <a:avLst/>
          </a:prstGeom>
          <a:ln w="28575" cmpd="sng">
            <a:solidFill>
              <a:srgbClr val="C00000"/>
            </a:solidFill>
            <a:headEnd type="triangle" w="lg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0" name="Connecteur droit avec flèche 2089">
            <a:extLst>
              <a:ext uri="{FF2B5EF4-FFF2-40B4-BE49-F238E27FC236}">
                <a16:creationId xmlns:a16="http://schemas.microsoft.com/office/drawing/2014/main" id="{99575425-2CFB-3897-0667-D37713A42D14}"/>
              </a:ext>
            </a:extLst>
          </p:cNvPr>
          <p:cNvCxnSpPr>
            <a:cxnSpLocks/>
          </p:cNvCxnSpPr>
          <p:nvPr/>
        </p:nvCxnSpPr>
        <p:spPr>
          <a:xfrm flipH="1">
            <a:off x="6246162" y="7742065"/>
            <a:ext cx="110321" cy="45825"/>
          </a:xfrm>
          <a:prstGeom prst="straightConnector1">
            <a:avLst/>
          </a:prstGeom>
          <a:ln w="25400">
            <a:solidFill>
              <a:srgbClr val="C00000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ZoneTexte 92">
            <a:extLst>
              <a:ext uri="{FF2B5EF4-FFF2-40B4-BE49-F238E27FC236}">
                <a16:creationId xmlns:a16="http://schemas.microsoft.com/office/drawing/2014/main" id="{F27D25F0-4914-2F67-6EC8-B06B9C49DCB5}"/>
              </a:ext>
            </a:extLst>
          </p:cNvPr>
          <p:cNvSpPr txBox="1"/>
          <p:nvPr/>
        </p:nvSpPr>
        <p:spPr>
          <a:xfrm>
            <a:off x="5338316" y="7320264"/>
            <a:ext cx="93807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400" dirty="0"/>
              <a:t>230 mm</a:t>
            </a:r>
          </a:p>
        </p:txBody>
      </p:sp>
      <p:sp>
        <p:nvSpPr>
          <p:cNvPr id="2080" name="Rectangle à coins arrondis 71">
            <a:extLst>
              <a:ext uri="{FF2B5EF4-FFF2-40B4-BE49-F238E27FC236}">
                <a16:creationId xmlns:a16="http://schemas.microsoft.com/office/drawing/2014/main" id="{908C8383-C220-D6C9-C7DE-D10F8DAF067E}"/>
              </a:ext>
            </a:extLst>
          </p:cNvPr>
          <p:cNvSpPr/>
          <p:nvPr/>
        </p:nvSpPr>
        <p:spPr>
          <a:xfrm>
            <a:off x="295697" y="6785836"/>
            <a:ext cx="6235736" cy="248818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à coins arrondis 71">
            <a:extLst>
              <a:ext uri="{FF2B5EF4-FFF2-40B4-BE49-F238E27FC236}">
                <a16:creationId xmlns:a16="http://schemas.microsoft.com/office/drawing/2014/main" id="{E5BD1FE9-E6BF-D2B2-D3D7-8D497072CF57}"/>
              </a:ext>
            </a:extLst>
          </p:cNvPr>
          <p:cNvSpPr/>
          <p:nvPr/>
        </p:nvSpPr>
        <p:spPr>
          <a:xfrm>
            <a:off x="295697" y="635660"/>
            <a:ext cx="6235736" cy="308943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0AACF741-4D0B-70E0-4EB2-9B2D82781F14}"/>
              </a:ext>
            </a:extLst>
          </p:cNvPr>
          <p:cNvCxnSpPr>
            <a:cxnSpLocks/>
          </p:cNvCxnSpPr>
          <p:nvPr/>
        </p:nvCxnSpPr>
        <p:spPr>
          <a:xfrm flipV="1">
            <a:off x="5003974" y="7677488"/>
            <a:ext cx="1438736" cy="1087114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èche : courbe vers la droite 6">
            <a:extLst>
              <a:ext uri="{FF2B5EF4-FFF2-40B4-BE49-F238E27FC236}">
                <a16:creationId xmlns:a16="http://schemas.microsoft.com/office/drawing/2014/main" id="{D775078E-2B74-F9B7-8744-7AB7CB3E273E}"/>
              </a:ext>
            </a:extLst>
          </p:cNvPr>
          <p:cNvSpPr/>
          <p:nvPr/>
        </p:nvSpPr>
        <p:spPr>
          <a:xfrm rot="20508464" flipH="1">
            <a:off x="5876866" y="5662526"/>
            <a:ext cx="245927" cy="35166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DB871AB-39D4-A1B7-92C8-F3F01DC996B1}"/>
              </a:ext>
            </a:extLst>
          </p:cNvPr>
          <p:cNvCxnSpPr>
            <a:cxnSpLocks/>
          </p:cNvCxnSpPr>
          <p:nvPr/>
        </p:nvCxnSpPr>
        <p:spPr>
          <a:xfrm>
            <a:off x="5894936" y="5560234"/>
            <a:ext cx="186777" cy="51521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212E249-21A4-8F1D-873F-560FD3F498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  <p:sp>
        <p:nvSpPr>
          <p:cNvPr id="95" name="Rectangle à coins arrondis 71">
            <a:extLst>
              <a:ext uri="{FF2B5EF4-FFF2-40B4-BE49-F238E27FC236}">
                <a16:creationId xmlns:a16="http://schemas.microsoft.com/office/drawing/2014/main" id="{AA606F69-1F29-49C2-A66F-25507C134CE4}"/>
              </a:ext>
            </a:extLst>
          </p:cNvPr>
          <p:cNvSpPr/>
          <p:nvPr/>
        </p:nvSpPr>
        <p:spPr>
          <a:xfrm>
            <a:off x="295697" y="3824397"/>
            <a:ext cx="6235736" cy="287159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D9D9EE7-FCCD-D12C-5EF3-12CBE6E86D61}"/>
              </a:ext>
            </a:extLst>
          </p:cNvPr>
          <p:cNvSpPr txBox="1"/>
          <p:nvPr/>
        </p:nvSpPr>
        <p:spPr>
          <a:xfrm>
            <a:off x="4429574" y="3910535"/>
            <a:ext cx="208743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400" dirty="0"/>
              <a:t>Fixation du luminaire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E5BBB6-59E3-3705-21C3-B07356AD010C}"/>
              </a:ext>
            </a:extLst>
          </p:cNvPr>
          <p:cNvSpPr/>
          <p:nvPr/>
        </p:nvSpPr>
        <p:spPr>
          <a:xfrm rot="5400000">
            <a:off x="1554336" y="5601666"/>
            <a:ext cx="353342" cy="41137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CB7CD2D-9BBC-EACC-DCBC-71523A5AC86D}"/>
              </a:ext>
            </a:extLst>
          </p:cNvPr>
          <p:cNvCxnSpPr>
            <a:cxnSpLocks/>
          </p:cNvCxnSpPr>
          <p:nvPr/>
        </p:nvCxnSpPr>
        <p:spPr>
          <a:xfrm flipH="1">
            <a:off x="1667046" y="5984022"/>
            <a:ext cx="39894" cy="1970334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C877B7F5-1F1D-BB2E-D2A2-C499CD2B16CD}"/>
              </a:ext>
            </a:extLst>
          </p:cNvPr>
          <p:cNvSpPr txBox="1"/>
          <p:nvPr/>
        </p:nvSpPr>
        <p:spPr>
          <a:xfrm>
            <a:off x="2344067" y="4589308"/>
            <a:ext cx="1521052" cy="5078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900" dirty="0"/>
              <a:t>S’assurer que le câble du luminaire chemine correctement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D876DA4-A4E7-781A-789A-4F20AAF3A20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483974" y="4933515"/>
            <a:ext cx="1300164" cy="165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85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Une image contenant croquis, charrette à bras&#10;&#10;Description générée automatiquement">
            <a:extLst>
              <a:ext uri="{FF2B5EF4-FFF2-40B4-BE49-F238E27FC236}">
                <a16:creationId xmlns:a16="http://schemas.microsoft.com/office/drawing/2014/main" id="{70F387C8-3061-FABC-8901-4C597E66D9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72" y="5625401"/>
            <a:ext cx="2549347" cy="3622863"/>
          </a:xfrm>
          <a:prstGeom prst="rect">
            <a:avLst/>
          </a:prstGeom>
        </p:spPr>
      </p:pic>
      <p:pic>
        <p:nvPicPr>
          <p:cNvPr id="2" name="Image 1" descr="Une image contenant skateboard&#10;&#10;Description générée automatiquement">
            <a:extLst>
              <a:ext uri="{FF2B5EF4-FFF2-40B4-BE49-F238E27FC236}">
                <a16:creationId xmlns:a16="http://schemas.microsoft.com/office/drawing/2014/main" id="{FA4B9221-CEE6-062D-DCCD-5B767008C9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539"/>
          <a:stretch/>
        </p:blipFill>
        <p:spPr>
          <a:xfrm>
            <a:off x="457452" y="6251228"/>
            <a:ext cx="2457572" cy="1844871"/>
          </a:xfrm>
          <a:prstGeom prst="rect">
            <a:avLst/>
          </a:prstGeom>
        </p:spPr>
      </p:pic>
      <p:pic>
        <p:nvPicPr>
          <p:cNvPr id="4" name="Image 3" descr="Une image contenant antenne&#10;&#10;Description générée automatiquement avec une confiance moyenne">
            <a:extLst>
              <a:ext uri="{FF2B5EF4-FFF2-40B4-BE49-F238E27FC236}">
                <a16:creationId xmlns:a16="http://schemas.microsoft.com/office/drawing/2014/main" id="{8C3EC349-0009-0B5E-711F-5BB4631B3C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663" y="1401069"/>
            <a:ext cx="4836582" cy="3419615"/>
          </a:xfrm>
          <a:prstGeom prst="rect">
            <a:avLst/>
          </a:prstGeom>
        </p:spPr>
      </p:pic>
      <p:pic>
        <p:nvPicPr>
          <p:cNvPr id="88" name="Image 87" descr="Une image contenant capture d’écran, dessin humoristique, art&#10;&#10;Description générée automatiquement">
            <a:extLst>
              <a:ext uri="{FF2B5EF4-FFF2-40B4-BE49-F238E27FC236}">
                <a16:creationId xmlns:a16="http://schemas.microsoft.com/office/drawing/2014/main" id="{29C86744-FA99-B686-A3A4-EC4CA4C36A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207" y="3385861"/>
            <a:ext cx="1965147" cy="1389654"/>
          </a:xfrm>
          <a:prstGeom prst="rect">
            <a:avLst/>
          </a:prstGeom>
        </p:spPr>
      </p:pic>
      <p:pic>
        <p:nvPicPr>
          <p:cNvPr id="45" name="Image 44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60246692-23F7-53D8-5264-5A6FF4AAB4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545" y="1576406"/>
            <a:ext cx="1713491" cy="1211695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1167220"/>
            <a:ext cx="6180117" cy="38646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2908" y="102149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7474D13D-E8AA-5535-E4F8-E86FCBF27977}"/>
              </a:ext>
            </a:extLst>
          </p:cNvPr>
          <p:cNvSpPr txBox="1"/>
          <p:nvPr/>
        </p:nvSpPr>
        <p:spPr>
          <a:xfrm>
            <a:off x="5923939" y="146463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78DCB58-5859-5CB9-6E4F-AA649538D661}"/>
              </a:ext>
            </a:extLst>
          </p:cNvPr>
          <p:cNvSpPr txBox="1"/>
          <p:nvPr/>
        </p:nvSpPr>
        <p:spPr>
          <a:xfrm>
            <a:off x="5398478" y="185004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20N.m ±1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F4B597-98FF-EA2F-08A0-8B19D571F31F}"/>
              </a:ext>
            </a:extLst>
          </p:cNvPr>
          <p:cNvSpPr/>
          <p:nvPr/>
        </p:nvSpPr>
        <p:spPr>
          <a:xfrm rot="19308372">
            <a:off x="2469221" y="2881240"/>
            <a:ext cx="1083166" cy="3153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ED8180D8-4E78-0DBE-C3BB-4A97F0BC385D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1842298" y="2328729"/>
            <a:ext cx="1071018" cy="5862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425258" y="1275685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7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F337F18D-6623-F34B-A1D7-09F09B2DECC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776" y="1428462"/>
            <a:ext cx="430364" cy="380115"/>
          </a:xfrm>
          <a:prstGeom prst="rect">
            <a:avLst/>
          </a:prstGeom>
        </p:spPr>
      </p:pic>
      <p:grpSp>
        <p:nvGrpSpPr>
          <p:cNvPr id="25" name="Groupe 24">
            <a:extLst>
              <a:ext uri="{FF2B5EF4-FFF2-40B4-BE49-F238E27FC236}">
                <a16:creationId xmlns:a16="http://schemas.microsoft.com/office/drawing/2014/main" id="{C1AE6BAC-0487-CE91-AAC0-FC31FEC0B125}"/>
              </a:ext>
            </a:extLst>
          </p:cNvPr>
          <p:cNvGrpSpPr/>
          <p:nvPr/>
        </p:nvGrpSpPr>
        <p:grpSpPr>
          <a:xfrm>
            <a:off x="3801137" y="2277805"/>
            <a:ext cx="305788" cy="338554"/>
            <a:chOff x="8014278" y="3151418"/>
            <a:chExt cx="305788" cy="338553"/>
          </a:xfrm>
        </p:grpSpPr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E6318E0-3CD9-BF9F-FD95-03B3182A84F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9FF03947-C96B-CAEA-2098-D6CE5D639840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BA2965F4-022C-515C-836B-296B358F795E}"/>
              </a:ext>
            </a:extLst>
          </p:cNvPr>
          <p:cNvGrpSpPr/>
          <p:nvPr/>
        </p:nvGrpSpPr>
        <p:grpSpPr>
          <a:xfrm>
            <a:off x="1119577" y="1680772"/>
            <a:ext cx="305788" cy="338554"/>
            <a:chOff x="8014278" y="3151416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BE6425AF-5DAA-BC75-3334-AC848C896DD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01B6759E-4C6E-DA2C-4D5A-6A2F9D4F4908}"/>
                </a:ext>
              </a:extLst>
            </p:cNvPr>
            <p:cNvSpPr txBox="1"/>
            <p:nvPr/>
          </p:nvSpPr>
          <p:spPr>
            <a:xfrm>
              <a:off x="8014278" y="3151416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40608BC8-D809-D9ED-3207-818F6CF828BB}"/>
              </a:ext>
            </a:extLst>
          </p:cNvPr>
          <p:cNvGrpSpPr/>
          <p:nvPr/>
        </p:nvGrpSpPr>
        <p:grpSpPr>
          <a:xfrm>
            <a:off x="5824245" y="3521783"/>
            <a:ext cx="305788" cy="338554"/>
            <a:chOff x="8014278" y="3151415"/>
            <a:chExt cx="305788" cy="338553"/>
          </a:xfrm>
        </p:grpSpPr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5700CC5-2C09-C6C4-724E-E3F1EB32937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C9422EE9-FB50-2535-F0E6-8FBBAB7C14CE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2114" name="Groupe 2113">
            <a:extLst>
              <a:ext uri="{FF2B5EF4-FFF2-40B4-BE49-F238E27FC236}">
                <a16:creationId xmlns:a16="http://schemas.microsoft.com/office/drawing/2014/main" id="{F1774569-BCB5-108E-415B-51B7A37E4E6B}"/>
              </a:ext>
            </a:extLst>
          </p:cNvPr>
          <p:cNvGrpSpPr/>
          <p:nvPr/>
        </p:nvGrpSpPr>
        <p:grpSpPr>
          <a:xfrm>
            <a:off x="438724" y="3766106"/>
            <a:ext cx="755610" cy="847322"/>
            <a:chOff x="459336" y="3806005"/>
            <a:chExt cx="755610" cy="847322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D75CE13-A035-4296-5653-AF9FF571E2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556" y="3806005"/>
              <a:ext cx="359737" cy="353398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87F09316-52DF-E561-76C0-4723730A5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59336" y="4225902"/>
              <a:ext cx="422177" cy="427425"/>
            </a:xfrm>
            <a:prstGeom prst="rect">
              <a:avLst/>
            </a:prstGeom>
          </p:spPr>
        </p:pic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301528CB-1ECD-5F7D-D767-758558562647}"/>
                </a:ext>
              </a:extLst>
            </p:cNvPr>
            <p:cNvSpPr txBox="1"/>
            <p:nvPr/>
          </p:nvSpPr>
          <p:spPr>
            <a:xfrm>
              <a:off x="801498" y="3825216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303BDD57-B536-843C-8DD6-2D346EE9AFA5}"/>
                </a:ext>
              </a:extLst>
            </p:cNvPr>
            <p:cNvSpPr txBox="1"/>
            <p:nvPr/>
          </p:nvSpPr>
          <p:spPr>
            <a:xfrm>
              <a:off x="810668" y="4297693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0D83C276-9664-9078-807D-5287ADA251B7}"/>
              </a:ext>
            </a:extLst>
          </p:cNvPr>
          <p:cNvGrpSpPr/>
          <p:nvPr/>
        </p:nvGrpSpPr>
        <p:grpSpPr>
          <a:xfrm>
            <a:off x="449226" y="5356700"/>
            <a:ext cx="448794" cy="360040"/>
            <a:chOff x="909647" y="3131289"/>
            <a:chExt cx="448794" cy="360040"/>
          </a:xfrm>
        </p:grpSpPr>
        <p:sp>
          <p:nvSpPr>
            <p:cNvPr id="53" name="Rectangle à coins arrondis 57">
              <a:extLst>
                <a:ext uri="{FF2B5EF4-FFF2-40B4-BE49-F238E27FC236}">
                  <a16:creationId xmlns:a16="http://schemas.microsoft.com/office/drawing/2014/main" id="{4C8BEE6F-25AE-1E8E-D8DC-F4DC8DCF874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BBB26B60-FB78-3C29-228D-53A530FC175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8</a:t>
              </a:r>
            </a:p>
          </p:txBody>
        </p:sp>
      </p:grpSp>
      <p:pic>
        <p:nvPicPr>
          <p:cNvPr id="94" name="Image 93">
            <a:extLst>
              <a:ext uri="{FF2B5EF4-FFF2-40B4-BE49-F238E27FC236}">
                <a16:creationId xmlns:a16="http://schemas.microsoft.com/office/drawing/2014/main" id="{6DFAAB5B-1904-FC86-31AC-7B86A76C5F5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201" y="8529288"/>
            <a:ext cx="648768" cy="604783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A3BA0A79-D590-EB37-F4A1-BD7D41B278AC}"/>
              </a:ext>
            </a:extLst>
          </p:cNvPr>
          <p:cNvSpPr txBox="1"/>
          <p:nvPr/>
        </p:nvSpPr>
        <p:spPr>
          <a:xfrm>
            <a:off x="1902630" y="8786268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x4</a:t>
            </a:r>
          </a:p>
        </p:txBody>
      </p:sp>
      <p:grpSp>
        <p:nvGrpSpPr>
          <p:cNvPr id="2078" name="Groupe 2077">
            <a:extLst>
              <a:ext uri="{FF2B5EF4-FFF2-40B4-BE49-F238E27FC236}">
                <a16:creationId xmlns:a16="http://schemas.microsoft.com/office/drawing/2014/main" id="{68CAEDD1-6F15-AC73-B915-165482D524C6}"/>
              </a:ext>
            </a:extLst>
          </p:cNvPr>
          <p:cNvGrpSpPr/>
          <p:nvPr/>
        </p:nvGrpSpPr>
        <p:grpSpPr>
          <a:xfrm>
            <a:off x="477451" y="7762900"/>
            <a:ext cx="882664" cy="1373773"/>
            <a:chOff x="-1228978" y="7182626"/>
            <a:chExt cx="882664" cy="1373773"/>
          </a:xfrm>
        </p:grpSpPr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24508F2C-12E6-7811-0ECC-C6311A309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2853849E-BEBA-FD0A-A617-E0146F115C86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x16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BF0DC856-CB2E-C195-B1D1-3E4100BBD36F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25C25D0D-FC35-BB0E-51B1-742BBCE3CE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92B7910F-7316-ECE1-970F-15DB04F24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97" name="ZoneTexte 96">
              <a:extLst>
                <a:ext uri="{FF2B5EF4-FFF2-40B4-BE49-F238E27FC236}">
                  <a16:creationId xmlns:a16="http://schemas.microsoft.com/office/drawing/2014/main" id="{C09541B8-86F7-9FCA-C731-07510D52E9C5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BF4CE203-D079-B97A-2A42-65BBDC8168F7}"/>
              </a:ext>
            </a:extLst>
          </p:cNvPr>
          <p:cNvSpPr txBox="1"/>
          <p:nvPr/>
        </p:nvSpPr>
        <p:spPr>
          <a:xfrm>
            <a:off x="2313256" y="4566312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x2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659AAABF-69BF-8F19-B640-E3D7F3290B22}"/>
              </a:ext>
            </a:extLst>
          </p:cNvPr>
          <p:cNvSpPr txBox="1"/>
          <p:nvPr/>
        </p:nvSpPr>
        <p:spPr>
          <a:xfrm>
            <a:off x="6088544" y="583474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x8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1F9E411B-2490-3F4B-A3E7-7AF455DCBE6B}"/>
              </a:ext>
            </a:extLst>
          </p:cNvPr>
          <p:cNvSpPr txBox="1"/>
          <p:nvPr/>
        </p:nvSpPr>
        <p:spPr>
          <a:xfrm>
            <a:off x="5240342" y="6220163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20N.m ±1</a:t>
            </a:r>
          </a:p>
        </p:txBody>
      </p:sp>
      <p:pic>
        <p:nvPicPr>
          <p:cNvPr id="102" name="Image 101">
            <a:extLst>
              <a:ext uri="{FF2B5EF4-FFF2-40B4-BE49-F238E27FC236}">
                <a16:creationId xmlns:a16="http://schemas.microsoft.com/office/drawing/2014/main" id="{F3A5ADE1-32D5-45CA-82C3-E85317CDC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74" y="5798576"/>
            <a:ext cx="430364" cy="380115"/>
          </a:xfrm>
          <a:prstGeom prst="rect">
            <a:avLst/>
          </a:prstGeom>
        </p:spPr>
      </p:pic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EC39C533-DCB8-9695-D222-363A407C28B7}"/>
              </a:ext>
            </a:extLst>
          </p:cNvPr>
          <p:cNvGrpSpPr/>
          <p:nvPr/>
        </p:nvGrpSpPr>
        <p:grpSpPr>
          <a:xfrm>
            <a:off x="1655538" y="6260174"/>
            <a:ext cx="305788" cy="338554"/>
            <a:chOff x="8014278" y="3151418"/>
            <a:chExt cx="305788" cy="33855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FE2925BF-5E2A-4B23-9659-6503CC2F080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D9804068-2ECF-E92B-CEF9-8A8F920D7424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18A087FE-AC4D-15AE-C628-9750461CB4D1}"/>
              </a:ext>
            </a:extLst>
          </p:cNvPr>
          <p:cNvCxnSpPr>
            <a:cxnSpLocks/>
            <a:stCxn id="2087" idx="2"/>
          </p:cNvCxnSpPr>
          <p:nvPr/>
        </p:nvCxnSpPr>
        <p:spPr>
          <a:xfrm flipH="1">
            <a:off x="2810824" y="6172777"/>
            <a:ext cx="389737" cy="47337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Connecteur droit 2061">
            <a:extLst>
              <a:ext uri="{FF2B5EF4-FFF2-40B4-BE49-F238E27FC236}">
                <a16:creationId xmlns:a16="http://schemas.microsoft.com/office/drawing/2014/main" id="{3BF7E07F-C161-CBA1-D7C0-04BBA8E85FD8}"/>
              </a:ext>
            </a:extLst>
          </p:cNvPr>
          <p:cNvCxnSpPr>
            <a:cxnSpLocks/>
            <a:stCxn id="2090" idx="0"/>
          </p:cNvCxnSpPr>
          <p:nvPr/>
        </p:nvCxnSpPr>
        <p:spPr>
          <a:xfrm flipH="1" flipV="1">
            <a:off x="2810824" y="6646148"/>
            <a:ext cx="410182" cy="19995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6" name="Image 2115">
            <a:extLst>
              <a:ext uri="{FF2B5EF4-FFF2-40B4-BE49-F238E27FC236}">
                <a16:creationId xmlns:a16="http://schemas.microsoft.com/office/drawing/2014/main" id="{C9A0728C-E149-D47C-2DF0-1256DBEA038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41" y="4651603"/>
            <a:ext cx="1937221" cy="193918"/>
          </a:xfrm>
          <a:prstGeom prst="rect">
            <a:avLst/>
          </a:prstGeom>
        </p:spPr>
      </p:pic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0CC868A3-EBEB-C8C0-B29F-7F4120DF272F}"/>
              </a:ext>
            </a:extLst>
          </p:cNvPr>
          <p:cNvCxnSpPr>
            <a:cxnSpLocks/>
            <a:stCxn id="90" idx="2"/>
          </p:cNvCxnSpPr>
          <p:nvPr/>
        </p:nvCxnSpPr>
        <p:spPr>
          <a:xfrm>
            <a:off x="3992553" y="3518892"/>
            <a:ext cx="1133459" cy="54070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00DCC78D-CFB4-9427-286D-398404C9900F}"/>
              </a:ext>
            </a:extLst>
          </p:cNvPr>
          <p:cNvSpPr txBox="1"/>
          <p:nvPr/>
        </p:nvSpPr>
        <p:spPr>
          <a:xfrm>
            <a:off x="872988" y="39479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Assemblage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2A1D41A-EBEA-81A6-457D-D4F47AB5BAC7}"/>
              </a:ext>
            </a:extLst>
          </p:cNvPr>
          <p:cNvSpPr txBox="1"/>
          <p:nvPr/>
        </p:nvSpPr>
        <p:spPr>
          <a:xfrm>
            <a:off x="1314734" y="942552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4308A8C8-5EE6-A630-B30D-41A241D2B7C1}"/>
              </a:ext>
            </a:extLst>
          </p:cNvPr>
          <p:cNvSpPr/>
          <p:nvPr/>
        </p:nvSpPr>
        <p:spPr>
          <a:xfrm rot="19266516">
            <a:off x="3406342" y="3274959"/>
            <a:ext cx="1000179" cy="27433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E060A93C-96E1-1718-0E33-E7BEF652C479}"/>
              </a:ext>
            </a:extLst>
          </p:cNvPr>
          <p:cNvSpPr/>
          <p:nvPr/>
        </p:nvSpPr>
        <p:spPr>
          <a:xfrm>
            <a:off x="338941" y="5246927"/>
            <a:ext cx="6180117" cy="400133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EA53EC-4C4F-A4C0-D0B3-52C5F098F9F6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7621" y="6553322"/>
            <a:ext cx="3821085" cy="1483141"/>
          </a:xfrm>
          <a:prstGeom prst="rect">
            <a:avLst/>
          </a:prstGeom>
        </p:spPr>
      </p:pic>
      <p:sp>
        <p:nvSpPr>
          <p:cNvPr id="2087" name="Rectangle 2086">
            <a:extLst>
              <a:ext uri="{FF2B5EF4-FFF2-40B4-BE49-F238E27FC236}">
                <a16:creationId xmlns:a16="http://schemas.microsoft.com/office/drawing/2014/main" id="{61DD90F2-2D94-3E95-C9DD-244FEAB9FDE0}"/>
              </a:ext>
            </a:extLst>
          </p:cNvPr>
          <p:cNvSpPr/>
          <p:nvPr/>
        </p:nvSpPr>
        <p:spPr>
          <a:xfrm>
            <a:off x="2969520" y="576140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8" name="Rectangle 2087">
            <a:extLst>
              <a:ext uri="{FF2B5EF4-FFF2-40B4-BE49-F238E27FC236}">
                <a16:creationId xmlns:a16="http://schemas.microsoft.com/office/drawing/2014/main" id="{104E329F-2CE6-7F8F-A38B-EFE731E23348}"/>
              </a:ext>
            </a:extLst>
          </p:cNvPr>
          <p:cNvSpPr/>
          <p:nvPr/>
        </p:nvSpPr>
        <p:spPr>
          <a:xfrm>
            <a:off x="4615648" y="5747895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E7B7CB1F-1B5F-AD44-1856-FD4DD24F258A}"/>
              </a:ext>
            </a:extLst>
          </p:cNvPr>
          <p:cNvSpPr/>
          <p:nvPr/>
        </p:nvSpPr>
        <p:spPr>
          <a:xfrm>
            <a:off x="4663931" y="859198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90" name="Rectangle 2089">
            <a:extLst>
              <a:ext uri="{FF2B5EF4-FFF2-40B4-BE49-F238E27FC236}">
                <a16:creationId xmlns:a16="http://schemas.microsoft.com/office/drawing/2014/main" id="{8AF80478-AC96-984C-EC83-CB679B2E14BB}"/>
              </a:ext>
            </a:extLst>
          </p:cNvPr>
          <p:cNvSpPr/>
          <p:nvPr/>
        </p:nvSpPr>
        <p:spPr>
          <a:xfrm>
            <a:off x="2989965" y="864565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65" name="Connecteur droit 2064">
            <a:extLst>
              <a:ext uri="{FF2B5EF4-FFF2-40B4-BE49-F238E27FC236}">
                <a16:creationId xmlns:a16="http://schemas.microsoft.com/office/drawing/2014/main" id="{24C05FCC-EBF3-BC1A-E83A-74561FEC2C21}"/>
              </a:ext>
            </a:extLst>
          </p:cNvPr>
          <p:cNvCxnSpPr>
            <a:cxnSpLocks/>
            <a:stCxn id="2089" idx="0"/>
          </p:cNvCxnSpPr>
          <p:nvPr/>
        </p:nvCxnSpPr>
        <p:spPr>
          <a:xfrm flipH="1" flipV="1">
            <a:off x="2808439" y="6632825"/>
            <a:ext cx="2086533" cy="195915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8" name="Connecteur droit 2067">
            <a:extLst>
              <a:ext uri="{FF2B5EF4-FFF2-40B4-BE49-F238E27FC236}">
                <a16:creationId xmlns:a16="http://schemas.microsoft.com/office/drawing/2014/main" id="{16BA336A-8E0D-FE47-65F9-98B3BD1BD11E}"/>
              </a:ext>
            </a:extLst>
          </p:cNvPr>
          <p:cNvCxnSpPr>
            <a:cxnSpLocks/>
            <a:stCxn id="2088" idx="1"/>
          </p:cNvCxnSpPr>
          <p:nvPr/>
        </p:nvCxnSpPr>
        <p:spPr>
          <a:xfrm flipH="1">
            <a:off x="2810824" y="5953580"/>
            <a:ext cx="1804824" cy="70827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8BCE24A7-9A23-A5F2-0B30-49EA3754A77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2844" y="3916631"/>
            <a:ext cx="713675" cy="6961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0B5E9D-1B9B-1BE3-7CEB-93FF7F0F772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534" y="5777436"/>
            <a:ext cx="426159" cy="409793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E2707BE-0D96-CBAC-64A1-3721DF28A5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pic>
        <p:nvPicPr>
          <p:cNvPr id="1026" name="Image 3">
            <a:extLst>
              <a:ext uri="{FF2B5EF4-FFF2-40B4-BE49-F238E27FC236}">
                <a16:creationId xmlns:a16="http://schemas.microsoft.com/office/drawing/2014/main" id="{DCD46678-0007-D12A-87FC-A0721E906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123" y="537920"/>
            <a:ext cx="442016" cy="38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863F06F-F649-87C1-4510-3E9519DF4D72}"/>
              </a:ext>
            </a:extLst>
          </p:cNvPr>
          <p:cNvSpPr txBox="1"/>
          <p:nvPr/>
        </p:nvSpPr>
        <p:spPr>
          <a:xfrm>
            <a:off x="742139" y="480233"/>
            <a:ext cx="5735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L’assemblage mécanique doit être scrupuleusement respecté car il garantit la bonne résistance de l’ensemble aux contraintes extérieures. </a:t>
            </a:r>
            <a:endParaRPr lang="fr-FR" sz="1400" dirty="0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D6A767F-E17E-DDFB-6978-760E8BD92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448F403-1583-B802-BA67-001EF656A4F7}"/>
              </a:ext>
            </a:extLst>
          </p:cNvPr>
          <p:cNvSpPr/>
          <p:nvPr/>
        </p:nvSpPr>
        <p:spPr>
          <a:xfrm>
            <a:off x="3969536" y="6411000"/>
            <a:ext cx="137256" cy="1285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103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3" name="Image 2072">
            <a:extLst>
              <a:ext uri="{FF2B5EF4-FFF2-40B4-BE49-F238E27FC236}">
                <a16:creationId xmlns:a16="http://schemas.microsoft.com/office/drawing/2014/main" id="{2D2C428E-C545-1210-C066-3E238957F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310" y="1352920"/>
            <a:ext cx="4365212" cy="27527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031520C-FBAE-F724-7239-E5B809F83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71" y="5110452"/>
            <a:ext cx="5652732" cy="2663931"/>
          </a:xfrm>
          <a:prstGeom prst="rect">
            <a:avLst/>
          </a:prstGeom>
        </p:spPr>
      </p:pic>
      <p:grpSp>
        <p:nvGrpSpPr>
          <p:cNvPr id="73" name="Groupe 72"/>
          <p:cNvGrpSpPr/>
          <p:nvPr/>
        </p:nvGrpSpPr>
        <p:grpSpPr>
          <a:xfrm>
            <a:off x="386471" y="4875240"/>
            <a:ext cx="448794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10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349656AC-6A0C-533B-A75A-A7C73FD2E64C}"/>
              </a:ext>
            </a:extLst>
          </p:cNvPr>
          <p:cNvSpPr/>
          <p:nvPr/>
        </p:nvSpPr>
        <p:spPr>
          <a:xfrm>
            <a:off x="3669329" y="506286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A59F103-11D3-C96D-16D0-A7C6677CC5C9}"/>
              </a:ext>
            </a:extLst>
          </p:cNvPr>
          <p:cNvSpPr txBox="1"/>
          <p:nvPr/>
        </p:nvSpPr>
        <p:spPr>
          <a:xfrm>
            <a:off x="5973799" y="496429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2B801D1-EF07-19B9-9772-9F22247BD04A}"/>
              </a:ext>
            </a:extLst>
          </p:cNvPr>
          <p:cNvSpPr txBox="1"/>
          <p:nvPr/>
        </p:nvSpPr>
        <p:spPr>
          <a:xfrm>
            <a:off x="5456735" y="5405255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20N.m ±1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A2B140D3-31E2-6A8C-EB2B-034C1CEF8B0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3837976" y="5817376"/>
            <a:ext cx="1505549" cy="25455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67402676-4F7B-363B-EF30-CBAF6B6FDA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394" y="110987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B46CD4B-280D-DD0F-513C-ABCA826B9428}"/>
              </a:ext>
            </a:extLst>
          </p:cNvPr>
          <p:cNvSpPr/>
          <p:nvPr/>
        </p:nvSpPr>
        <p:spPr>
          <a:xfrm>
            <a:off x="1076021" y="534967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2903E-5084-0067-4083-5FEBBFBF7B95}"/>
              </a:ext>
            </a:extLst>
          </p:cNvPr>
          <p:cNvSpPr/>
          <p:nvPr/>
        </p:nvSpPr>
        <p:spPr>
          <a:xfrm>
            <a:off x="2328319" y="6461006"/>
            <a:ext cx="337294" cy="5938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ABEDA90-2AD2-5490-CE81-2F5390C1F9C7}"/>
              </a:ext>
            </a:extLst>
          </p:cNvPr>
          <p:cNvSpPr/>
          <p:nvPr/>
        </p:nvSpPr>
        <p:spPr>
          <a:xfrm>
            <a:off x="4965983" y="6375903"/>
            <a:ext cx="337294" cy="58370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76FC4EFB-0771-79BF-9086-D823F40A632B}"/>
              </a:ext>
            </a:extLst>
          </p:cNvPr>
          <p:cNvCxnSpPr>
            <a:cxnSpLocks/>
          </p:cNvCxnSpPr>
          <p:nvPr/>
        </p:nvCxnSpPr>
        <p:spPr>
          <a:xfrm>
            <a:off x="1413315" y="5405255"/>
            <a:ext cx="3930210" cy="295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D464392C-7504-DDDB-5822-D9521A682C13}"/>
              </a:ext>
            </a:extLst>
          </p:cNvPr>
          <p:cNvCxnSpPr>
            <a:cxnSpLocks/>
          </p:cNvCxnSpPr>
          <p:nvPr/>
        </p:nvCxnSpPr>
        <p:spPr>
          <a:xfrm>
            <a:off x="2665613" y="6747765"/>
            <a:ext cx="2677912" cy="16151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76494780-A1E6-141D-B7F6-2A9D546B4C84}"/>
              </a:ext>
            </a:extLst>
          </p:cNvPr>
          <p:cNvGrpSpPr/>
          <p:nvPr/>
        </p:nvGrpSpPr>
        <p:grpSpPr>
          <a:xfrm>
            <a:off x="477451" y="7378190"/>
            <a:ext cx="771804" cy="1373773"/>
            <a:chOff x="-1228978" y="7182626"/>
            <a:chExt cx="771804" cy="137377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E41E8189-D460-E375-B831-80346A7D5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CCD42345-A08F-4E88-6DF3-B4548788D330}"/>
                </a:ext>
              </a:extLst>
            </p:cNvPr>
            <p:cNvSpPr txBox="1"/>
            <p:nvPr/>
          </p:nvSpPr>
          <p:spPr>
            <a:xfrm>
              <a:off x="-864405" y="7728288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668B5851-4FAB-4AC0-5D26-CFDE72BE5BEE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x4</a:t>
              </a:r>
            </a:p>
          </p:txBody>
        </p:sp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7ACAC087-1ED0-FC38-37BE-9AE3937AF2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87FF04AE-EE1E-0D87-AB87-1ADD6A58A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DAEE9AC4-4AAA-383F-58B1-C22DD1AA62B4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x4</a:t>
              </a:r>
            </a:p>
          </p:txBody>
        </p:sp>
      </p:grpSp>
      <p:pic>
        <p:nvPicPr>
          <p:cNvPr id="2060" name="Image 2059">
            <a:extLst>
              <a:ext uri="{FF2B5EF4-FFF2-40B4-BE49-F238E27FC236}">
                <a16:creationId xmlns:a16="http://schemas.microsoft.com/office/drawing/2014/main" id="{C4EF2311-AEBC-8DDC-52BA-B2A2776FADE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1084" y="6750603"/>
            <a:ext cx="1025958" cy="197185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1F4AE093-3F37-BCC7-FC48-CA13DDB5C35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413" y="4940229"/>
            <a:ext cx="430364" cy="380115"/>
          </a:xfrm>
          <a:prstGeom prst="rect">
            <a:avLst/>
          </a:prstGeom>
        </p:spPr>
      </p:pic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2E5C5216-4B42-068D-5A7E-19C6F067E311}"/>
              </a:ext>
            </a:extLst>
          </p:cNvPr>
          <p:cNvCxnSpPr>
            <a:cxnSpLocks/>
          </p:cNvCxnSpPr>
          <p:nvPr/>
        </p:nvCxnSpPr>
        <p:spPr>
          <a:xfrm flipV="1">
            <a:off x="5942861" y="7336635"/>
            <a:ext cx="50745" cy="242527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avec flèche 89">
            <a:extLst>
              <a:ext uri="{FF2B5EF4-FFF2-40B4-BE49-F238E27FC236}">
                <a16:creationId xmlns:a16="http://schemas.microsoft.com/office/drawing/2014/main" id="{E69B9A9C-F2EA-1BEB-D316-DA827FF122AA}"/>
              </a:ext>
            </a:extLst>
          </p:cNvPr>
          <p:cNvCxnSpPr>
            <a:cxnSpLocks/>
          </p:cNvCxnSpPr>
          <p:nvPr/>
        </p:nvCxnSpPr>
        <p:spPr>
          <a:xfrm flipV="1">
            <a:off x="5865860" y="7781639"/>
            <a:ext cx="32367" cy="18201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58CC179-D451-4C8E-1CD5-74CC0FDBF964}"/>
              </a:ext>
            </a:extLst>
          </p:cNvPr>
          <p:cNvSpPr txBox="1"/>
          <p:nvPr/>
        </p:nvSpPr>
        <p:spPr>
          <a:xfrm>
            <a:off x="1317277" y="945297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- 54528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3" name="Image 2" descr="Une image contenant avion&#10;&#10;Description générée automatiquement">
            <a:extLst>
              <a:ext uri="{FF2B5EF4-FFF2-40B4-BE49-F238E27FC236}">
                <a16:creationId xmlns:a16="http://schemas.microsoft.com/office/drawing/2014/main" id="{4CFDAA3D-93AD-19CA-3DA7-B679030983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94" y="1220045"/>
            <a:ext cx="2175500" cy="1538405"/>
          </a:xfrm>
          <a:prstGeom prst="rect">
            <a:avLst/>
          </a:prstGeom>
        </p:spPr>
      </p:pic>
      <p:sp>
        <p:nvSpPr>
          <p:cNvPr id="4" name="Rectangle à coins arrondis 91">
            <a:extLst>
              <a:ext uri="{FF2B5EF4-FFF2-40B4-BE49-F238E27FC236}">
                <a16:creationId xmlns:a16="http://schemas.microsoft.com/office/drawing/2014/main" id="{3D6185F8-9B73-503B-A3D8-1489F7A7CA4C}"/>
              </a:ext>
            </a:extLst>
          </p:cNvPr>
          <p:cNvSpPr/>
          <p:nvPr/>
        </p:nvSpPr>
        <p:spPr>
          <a:xfrm>
            <a:off x="320087" y="617082"/>
            <a:ext cx="6180117" cy="389094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D7DBFF-F74E-DE4E-FA31-A079630383EA}"/>
              </a:ext>
            </a:extLst>
          </p:cNvPr>
          <p:cNvSpPr txBox="1"/>
          <p:nvPr/>
        </p:nvSpPr>
        <p:spPr>
          <a:xfrm>
            <a:off x="6075975" y="89493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7B4F384-F530-7045-5D11-28EDEC2C494C}"/>
              </a:ext>
            </a:extLst>
          </p:cNvPr>
          <p:cNvSpPr txBox="1"/>
          <p:nvPr/>
        </p:nvSpPr>
        <p:spPr>
          <a:xfrm>
            <a:off x="5227773" y="128035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20N.m ±1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19DFC56-DC11-4B76-D26C-E614F9D42E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705" y="858771"/>
            <a:ext cx="430364" cy="380115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35DE9A8-CAB8-A3A5-00D7-C9C1BD7DD2ED}"/>
              </a:ext>
            </a:extLst>
          </p:cNvPr>
          <p:cNvCxnSpPr>
            <a:cxnSpLocks/>
            <a:stCxn id="31" idx="0"/>
            <a:endCxn id="3" idx="3"/>
          </p:cNvCxnSpPr>
          <p:nvPr/>
        </p:nvCxnSpPr>
        <p:spPr>
          <a:xfrm flipH="1" flipV="1">
            <a:off x="2795394" y="1989248"/>
            <a:ext cx="177591" cy="107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CDDDFDA4-C849-64CD-E637-D0E439A8A18F}"/>
              </a:ext>
            </a:extLst>
          </p:cNvPr>
          <p:cNvCxnSpPr>
            <a:cxnSpLocks/>
            <a:stCxn id="3" idx="3"/>
            <a:endCxn id="30" idx="0"/>
          </p:cNvCxnSpPr>
          <p:nvPr/>
        </p:nvCxnSpPr>
        <p:spPr>
          <a:xfrm>
            <a:off x="2795394" y="1989248"/>
            <a:ext cx="1037105" cy="150335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EF69EFB-A54F-E71B-36FC-5DAA227CA71E}"/>
              </a:ext>
            </a:extLst>
          </p:cNvPr>
          <p:cNvCxnSpPr>
            <a:cxnSpLocks/>
            <a:stCxn id="25" idx="1"/>
            <a:endCxn id="3" idx="3"/>
          </p:cNvCxnSpPr>
          <p:nvPr/>
        </p:nvCxnSpPr>
        <p:spPr>
          <a:xfrm flipH="1" flipV="1">
            <a:off x="2795394" y="1989248"/>
            <a:ext cx="2704366" cy="249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FDD2B-55D2-5E15-366C-D1D50C74479A}"/>
              </a:ext>
            </a:extLst>
          </p:cNvPr>
          <p:cNvCxnSpPr>
            <a:cxnSpLocks/>
            <a:stCxn id="24" idx="1"/>
            <a:endCxn id="3" idx="3"/>
          </p:cNvCxnSpPr>
          <p:nvPr/>
        </p:nvCxnSpPr>
        <p:spPr>
          <a:xfrm flipH="1">
            <a:off x="2795394" y="1854823"/>
            <a:ext cx="1893596" cy="1344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89A7946-0597-7229-3EAA-A6DB5FE7E70D}"/>
              </a:ext>
            </a:extLst>
          </p:cNvPr>
          <p:cNvSpPr/>
          <p:nvPr/>
        </p:nvSpPr>
        <p:spPr>
          <a:xfrm>
            <a:off x="4688990" y="1649138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F862E6-5117-0BA5-C5A9-4F277EBCA87F}"/>
              </a:ext>
            </a:extLst>
          </p:cNvPr>
          <p:cNvSpPr/>
          <p:nvPr/>
        </p:nvSpPr>
        <p:spPr>
          <a:xfrm>
            <a:off x="5499760" y="203315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85A560-258F-D284-1118-226E77E52C17}"/>
              </a:ext>
            </a:extLst>
          </p:cNvPr>
          <p:cNvSpPr/>
          <p:nvPr/>
        </p:nvSpPr>
        <p:spPr>
          <a:xfrm>
            <a:off x="3601458" y="3492604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AD70E9-57A5-2275-8992-76D3C1DCF9F9}"/>
              </a:ext>
            </a:extLst>
          </p:cNvPr>
          <p:cNvSpPr/>
          <p:nvPr/>
        </p:nvSpPr>
        <p:spPr>
          <a:xfrm>
            <a:off x="2741944" y="306694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5B595DE7-B513-F27C-7044-19BC9F099982}"/>
              </a:ext>
            </a:extLst>
          </p:cNvPr>
          <p:cNvGrpSpPr/>
          <p:nvPr/>
        </p:nvGrpSpPr>
        <p:grpSpPr>
          <a:xfrm>
            <a:off x="464882" y="2579788"/>
            <a:ext cx="882664" cy="1373773"/>
            <a:chOff x="-1228978" y="7182626"/>
            <a:chExt cx="882664" cy="1373773"/>
          </a:xfrm>
        </p:grpSpPr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96199811-EBCC-058F-486B-CCAAF753A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F5A66BC-0D71-8ECE-00EE-DAB74C5B815A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x16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AFF026B-D52B-44E8-5134-7EE0568C7314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69D3B7B-3BB6-6A88-8EBC-F63D9C234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0EEABF2A-554A-F469-B814-C716E22F7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AEFD446F-DCE2-072A-F3D4-5C4E019D8F6C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/>
                <a:t>x8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842D128-184B-E9D0-B3DB-F6617576555A}"/>
              </a:ext>
            </a:extLst>
          </p:cNvPr>
          <p:cNvGrpSpPr/>
          <p:nvPr/>
        </p:nvGrpSpPr>
        <p:grpSpPr>
          <a:xfrm>
            <a:off x="1848362" y="1218566"/>
            <a:ext cx="305788" cy="338554"/>
            <a:chOff x="8014278" y="3151418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8A5B9581-8152-20E9-B3ED-A5791A7E3A0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251C054A-D4EA-1EE4-3938-D894B8D4184A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57" name="ZoneTexte 56">
            <a:extLst>
              <a:ext uri="{FF2B5EF4-FFF2-40B4-BE49-F238E27FC236}">
                <a16:creationId xmlns:a16="http://schemas.microsoft.com/office/drawing/2014/main" id="{34F6B2B3-4348-22D2-F1B7-5B1BD5217FF0}"/>
              </a:ext>
            </a:extLst>
          </p:cNvPr>
          <p:cNvSpPr txBox="1"/>
          <p:nvPr/>
        </p:nvSpPr>
        <p:spPr>
          <a:xfrm>
            <a:off x="2487436" y="3932736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x2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E62E5814-C294-AD85-6E3D-C822EB3B8D9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305" y="4017471"/>
            <a:ext cx="2061661" cy="224641"/>
          </a:xfrm>
          <a:prstGeom prst="rect">
            <a:avLst/>
          </a:prstGeom>
        </p:spPr>
      </p:pic>
      <p:grpSp>
        <p:nvGrpSpPr>
          <p:cNvPr id="59" name="Groupe 58">
            <a:extLst>
              <a:ext uri="{FF2B5EF4-FFF2-40B4-BE49-F238E27FC236}">
                <a16:creationId xmlns:a16="http://schemas.microsoft.com/office/drawing/2014/main" id="{DA25FFD5-E056-C4B3-CCF2-969F13ACA403}"/>
              </a:ext>
            </a:extLst>
          </p:cNvPr>
          <p:cNvGrpSpPr/>
          <p:nvPr/>
        </p:nvGrpSpPr>
        <p:grpSpPr>
          <a:xfrm>
            <a:off x="395497" y="719339"/>
            <a:ext cx="448794" cy="360040"/>
            <a:chOff x="909647" y="3131289"/>
            <a:chExt cx="448794" cy="360040"/>
          </a:xfrm>
        </p:grpSpPr>
        <p:sp>
          <p:nvSpPr>
            <p:cNvPr id="61" name="Rectangle à coins arrondis 74">
              <a:extLst>
                <a:ext uri="{FF2B5EF4-FFF2-40B4-BE49-F238E27FC236}">
                  <a16:creationId xmlns:a16="http://schemas.microsoft.com/office/drawing/2014/main" id="{1A668574-C41A-8485-8AE0-4D72CDF090C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96C1EC82-BD57-DDC2-EB31-C48D3EEE75E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72" name="Rectangle à coins arrondis 71"/>
          <p:cNvSpPr/>
          <p:nvPr/>
        </p:nvSpPr>
        <p:spPr>
          <a:xfrm>
            <a:off x="320087" y="4761799"/>
            <a:ext cx="6192688" cy="432369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56" name="ZoneTexte 2055">
            <a:extLst>
              <a:ext uri="{FF2B5EF4-FFF2-40B4-BE49-F238E27FC236}">
                <a16:creationId xmlns:a16="http://schemas.microsoft.com/office/drawing/2014/main" id="{F23B7A35-1FF5-79FC-D0C0-397440E34607}"/>
              </a:ext>
            </a:extLst>
          </p:cNvPr>
          <p:cNvSpPr txBox="1"/>
          <p:nvPr/>
        </p:nvSpPr>
        <p:spPr>
          <a:xfrm>
            <a:off x="954692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Assemblage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FB5A3EF-F241-3DFC-5EF9-333183BB9806}"/>
              </a:ext>
            </a:extLst>
          </p:cNvPr>
          <p:cNvCxnSpPr>
            <a:cxnSpLocks/>
            <a:stCxn id="41" idx="2"/>
          </p:cNvCxnSpPr>
          <p:nvPr/>
        </p:nvCxnSpPr>
        <p:spPr>
          <a:xfrm>
            <a:off x="5134630" y="6959604"/>
            <a:ext cx="208895" cy="1403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CE7854D-4326-4B32-3BE7-52607D38FF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290" y="849013"/>
            <a:ext cx="397464" cy="3822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A3E390B-F1AD-084D-3F2C-11DF19A31D8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056" y="4938144"/>
            <a:ext cx="397464" cy="382200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F2B05F58-793B-05A2-3881-C38B450FB57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3355">
            <a:off x="5673028" y="8212315"/>
            <a:ext cx="248324" cy="271876"/>
          </a:xfrm>
          <a:prstGeom prst="rect">
            <a:avLst/>
          </a:prstGeom>
        </p:spPr>
      </p:pic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ACCEBACB-F349-B913-C71F-CFD8C595EBE9}"/>
              </a:ext>
            </a:extLst>
          </p:cNvPr>
          <p:cNvSpPr/>
          <p:nvPr/>
        </p:nvSpPr>
        <p:spPr>
          <a:xfrm rot="5790538" flipH="1" flipV="1">
            <a:off x="5599279" y="8301526"/>
            <a:ext cx="315942" cy="176672"/>
          </a:xfrm>
          <a:prstGeom prst="curvedDownArrow">
            <a:avLst>
              <a:gd name="adj1" fmla="val 25000"/>
              <a:gd name="adj2" fmla="val 65698"/>
              <a:gd name="adj3" fmla="val 30240"/>
            </a:avLst>
          </a:prstGeom>
          <a:solidFill>
            <a:srgbClr val="4FA777"/>
          </a:solidFill>
          <a:ln w="1270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30A7E4C-203B-B7F9-2BAA-62797B458A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39263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DBF0691-EFB3-486C-3952-ADA9C49DA573}"/>
              </a:ext>
            </a:extLst>
          </p:cNvPr>
          <p:cNvSpPr/>
          <p:nvPr/>
        </p:nvSpPr>
        <p:spPr>
          <a:xfrm rot="3702298">
            <a:off x="5137253" y="3355035"/>
            <a:ext cx="65496" cy="959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162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15409</TotalTime>
  <Words>2241</Words>
  <Application>Microsoft Office PowerPoint</Application>
  <PresentationFormat>Format A4 (210 x 297 mm)</PresentationFormat>
  <Paragraphs>326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Verdana</vt:lpstr>
      <vt:lpstr>Wingdings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MANGIN Nicolas</cp:lastModifiedBy>
  <cp:revision>523</cp:revision>
  <cp:lastPrinted>2024-09-16T08:45:31Z</cp:lastPrinted>
  <dcterms:created xsi:type="dcterms:W3CDTF">2014-09-30T11:19:34Z</dcterms:created>
  <dcterms:modified xsi:type="dcterms:W3CDTF">2024-11-25T09:38:43Z</dcterms:modified>
</cp:coreProperties>
</file>